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54B43-9E49-4F9C-8263-1EB99F95C046}" v="22" dt="2023-06-01T15:28:05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18854B43-9E49-4F9C-8263-1EB99F95C046}"/>
    <pc:docChg chg="custSel addSld modSld">
      <pc:chgData name="Nisha McKenzie" userId="1909bcc06cf74e81" providerId="LiveId" clId="{18854B43-9E49-4F9C-8263-1EB99F95C046}" dt="2023-06-01T15:28:05.576" v="75"/>
      <pc:docMkLst>
        <pc:docMk/>
      </pc:docMkLst>
      <pc:sldChg chg="addSp modSp mod">
        <pc:chgData name="Nisha McKenzie" userId="1909bcc06cf74e81" providerId="LiveId" clId="{18854B43-9E49-4F9C-8263-1EB99F95C046}" dt="2023-06-01T15:07:34.008" v="1" actId="1076"/>
        <pc:sldMkLst>
          <pc:docMk/>
          <pc:sldMk cId="2540173304" sldId="258"/>
        </pc:sldMkLst>
        <pc:picChg chg="add mod">
          <ac:chgData name="Nisha McKenzie" userId="1909bcc06cf74e81" providerId="LiveId" clId="{18854B43-9E49-4F9C-8263-1EB99F95C046}" dt="2023-06-01T15:07:34.008" v="1" actId="1076"/>
          <ac:picMkLst>
            <pc:docMk/>
            <pc:sldMk cId="2540173304" sldId="258"/>
            <ac:picMk id="3" creationId="{ABDB9A75-B86B-F53C-F2B7-EDCBBD8607C9}"/>
          </ac:picMkLst>
        </pc:picChg>
      </pc:sldChg>
      <pc:sldChg chg="addSp modSp mod">
        <pc:chgData name="Nisha McKenzie" userId="1909bcc06cf74e81" providerId="LiveId" clId="{18854B43-9E49-4F9C-8263-1EB99F95C046}" dt="2023-06-01T15:08:05.054" v="6" actId="1076"/>
        <pc:sldMkLst>
          <pc:docMk/>
          <pc:sldMk cId="4133966728" sldId="259"/>
        </pc:sldMkLst>
        <pc:picChg chg="add mod">
          <ac:chgData name="Nisha McKenzie" userId="1909bcc06cf74e81" providerId="LiveId" clId="{18854B43-9E49-4F9C-8263-1EB99F95C046}" dt="2023-06-01T15:07:50.044" v="3" actId="1076"/>
          <ac:picMkLst>
            <pc:docMk/>
            <pc:sldMk cId="4133966728" sldId="259"/>
            <ac:picMk id="3" creationId="{4295DA38-F60D-F45D-AED2-89276CCAE835}"/>
          </ac:picMkLst>
        </pc:picChg>
        <pc:picChg chg="add mod">
          <ac:chgData name="Nisha McKenzie" userId="1909bcc06cf74e81" providerId="LiveId" clId="{18854B43-9E49-4F9C-8263-1EB99F95C046}" dt="2023-06-01T15:08:05.054" v="6" actId="1076"/>
          <ac:picMkLst>
            <pc:docMk/>
            <pc:sldMk cId="4133966728" sldId="259"/>
            <ac:picMk id="5" creationId="{612CADA5-D510-EB42-1223-366FF73F8419}"/>
          </ac:picMkLst>
        </pc:picChg>
      </pc:sldChg>
      <pc:sldChg chg="addSp">
        <pc:chgData name="Nisha McKenzie" userId="1909bcc06cf74e81" providerId="LiveId" clId="{18854B43-9E49-4F9C-8263-1EB99F95C046}" dt="2023-06-01T15:08:55.777" v="40"/>
        <pc:sldMkLst>
          <pc:docMk/>
          <pc:sldMk cId="3048669119" sldId="260"/>
        </pc:sldMkLst>
        <pc:picChg chg="add">
          <ac:chgData name="Nisha McKenzie" userId="1909bcc06cf74e81" providerId="LiveId" clId="{18854B43-9E49-4F9C-8263-1EB99F95C046}" dt="2023-06-01T15:08:55.777" v="40"/>
          <ac:picMkLst>
            <pc:docMk/>
            <pc:sldMk cId="3048669119" sldId="260"/>
            <ac:picMk id="1026" creationId="{C6F96593-F0AD-6D44-4598-93E9625CAD16}"/>
          </ac:picMkLst>
        </pc:picChg>
      </pc:sldChg>
      <pc:sldChg chg="addSp new">
        <pc:chgData name="Nisha McKenzie" userId="1909bcc06cf74e81" providerId="LiveId" clId="{18854B43-9E49-4F9C-8263-1EB99F95C046}" dt="2023-06-01T15:09:21.537" v="41"/>
        <pc:sldMkLst>
          <pc:docMk/>
          <pc:sldMk cId="4035603190" sldId="261"/>
        </pc:sldMkLst>
        <pc:picChg chg="add">
          <ac:chgData name="Nisha McKenzie" userId="1909bcc06cf74e81" providerId="LiveId" clId="{18854B43-9E49-4F9C-8263-1EB99F95C046}" dt="2023-06-01T15:09:21.537" v="41"/>
          <ac:picMkLst>
            <pc:docMk/>
            <pc:sldMk cId="4035603190" sldId="261"/>
            <ac:picMk id="2050" creationId="{9BCD3718-3908-6BDE-760D-BBE4BB840854}"/>
          </ac:picMkLst>
        </pc:picChg>
      </pc:sldChg>
      <pc:sldChg chg="addSp new">
        <pc:chgData name="Nisha McKenzie" userId="1909bcc06cf74e81" providerId="LiveId" clId="{18854B43-9E49-4F9C-8263-1EB99F95C046}" dt="2023-06-01T15:09:41.872" v="42"/>
        <pc:sldMkLst>
          <pc:docMk/>
          <pc:sldMk cId="3969028431" sldId="262"/>
        </pc:sldMkLst>
        <pc:picChg chg="add">
          <ac:chgData name="Nisha McKenzie" userId="1909bcc06cf74e81" providerId="LiveId" clId="{18854B43-9E49-4F9C-8263-1EB99F95C046}" dt="2023-06-01T15:09:41.872" v="42"/>
          <ac:picMkLst>
            <pc:docMk/>
            <pc:sldMk cId="3969028431" sldId="262"/>
            <ac:picMk id="3074" creationId="{733B8220-8E35-FD50-3DE1-BB810B16DD37}"/>
          </ac:picMkLst>
        </pc:picChg>
      </pc:sldChg>
      <pc:sldChg chg="addSp new">
        <pc:chgData name="Nisha McKenzie" userId="1909bcc06cf74e81" providerId="LiveId" clId="{18854B43-9E49-4F9C-8263-1EB99F95C046}" dt="2023-06-01T15:10:02.563" v="43"/>
        <pc:sldMkLst>
          <pc:docMk/>
          <pc:sldMk cId="1555210914" sldId="263"/>
        </pc:sldMkLst>
        <pc:picChg chg="add">
          <ac:chgData name="Nisha McKenzie" userId="1909bcc06cf74e81" providerId="LiveId" clId="{18854B43-9E49-4F9C-8263-1EB99F95C046}" dt="2023-06-01T15:10:02.563" v="43"/>
          <ac:picMkLst>
            <pc:docMk/>
            <pc:sldMk cId="1555210914" sldId="263"/>
            <ac:picMk id="4098" creationId="{1F9235A8-C766-4F41-5B03-EB755100E595}"/>
          </ac:picMkLst>
        </pc:picChg>
      </pc:sldChg>
      <pc:sldChg chg="addSp new">
        <pc:chgData name="Nisha McKenzie" userId="1909bcc06cf74e81" providerId="LiveId" clId="{18854B43-9E49-4F9C-8263-1EB99F95C046}" dt="2023-06-01T15:10:22.956" v="44"/>
        <pc:sldMkLst>
          <pc:docMk/>
          <pc:sldMk cId="2329080953" sldId="264"/>
        </pc:sldMkLst>
        <pc:picChg chg="add">
          <ac:chgData name="Nisha McKenzie" userId="1909bcc06cf74e81" providerId="LiveId" clId="{18854B43-9E49-4F9C-8263-1EB99F95C046}" dt="2023-06-01T15:10:22.956" v="44"/>
          <ac:picMkLst>
            <pc:docMk/>
            <pc:sldMk cId="2329080953" sldId="264"/>
            <ac:picMk id="5122" creationId="{A0BF2647-DECD-9435-415D-3A075DEFAF0E}"/>
          </ac:picMkLst>
        </pc:picChg>
      </pc:sldChg>
      <pc:sldChg chg="addSp new">
        <pc:chgData name="Nisha McKenzie" userId="1909bcc06cf74e81" providerId="LiveId" clId="{18854B43-9E49-4F9C-8263-1EB99F95C046}" dt="2023-06-01T15:11:58.935" v="45"/>
        <pc:sldMkLst>
          <pc:docMk/>
          <pc:sldMk cId="1591711374" sldId="265"/>
        </pc:sldMkLst>
        <pc:picChg chg="add">
          <ac:chgData name="Nisha McKenzie" userId="1909bcc06cf74e81" providerId="LiveId" clId="{18854B43-9E49-4F9C-8263-1EB99F95C046}" dt="2023-06-01T15:11:58.935" v="45"/>
          <ac:picMkLst>
            <pc:docMk/>
            <pc:sldMk cId="1591711374" sldId="265"/>
            <ac:picMk id="6146" creationId="{2748D8F2-BADA-A317-76E5-4A2C7B340E87}"/>
          </ac:picMkLst>
        </pc:picChg>
      </pc:sldChg>
      <pc:sldChg chg="addSp new">
        <pc:chgData name="Nisha McKenzie" userId="1909bcc06cf74e81" providerId="LiveId" clId="{18854B43-9E49-4F9C-8263-1EB99F95C046}" dt="2023-06-01T15:12:20.807" v="46"/>
        <pc:sldMkLst>
          <pc:docMk/>
          <pc:sldMk cId="2393170777" sldId="266"/>
        </pc:sldMkLst>
        <pc:picChg chg="add">
          <ac:chgData name="Nisha McKenzie" userId="1909bcc06cf74e81" providerId="LiveId" clId="{18854B43-9E49-4F9C-8263-1EB99F95C046}" dt="2023-06-01T15:12:20.807" v="46"/>
          <ac:picMkLst>
            <pc:docMk/>
            <pc:sldMk cId="2393170777" sldId="266"/>
            <ac:picMk id="7170" creationId="{40F3AA6D-BAFB-5B48-AE3E-6B90D3548EF6}"/>
          </ac:picMkLst>
        </pc:picChg>
      </pc:sldChg>
      <pc:sldChg chg="addSp new">
        <pc:chgData name="Nisha McKenzie" userId="1909bcc06cf74e81" providerId="LiveId" clId="{18854B43-9E49-4F9C-8263-1EB99F95C046}" dt="2023-06-01T15:12:40.515" v="47"/>
        <pc:sldMkLst>
          <pc:docMk/>
          <pc:sldMk cId="1804180217" sldId="267"/>
        </pc:sldMkLst>
        <pc:picChg chg="add">
          <ac:chgData name="Nisha McKenzie" userId="1909bcc06cf74e81" providerId="LiveId" clId="{18854B43-9E49-4F9C-8263-1EB99F95C046}" dt="2023-06-01T15:12:40.515" v="47"/>
          <ac:picMkLst>
            <pc:docMk/>
            <pc:sldMk cId="1804180217" sldId="267"/>
            <ac:picMk id="8194" creationId="{E0127CF6-A32C-690F-A2EC-AF00F846E886}"/>
          </ac:picMkLst>
        </pc:picChg>
      </pc:sldChg>
      <pc:sldChg chg="addSp new">
        <pc:chgData name="Nisha McKenzie" userId="1909bcc06cf74e81" providerId="LiveId" clId="{18854B43-9E49-4F9C-8263-1EB99F95C046}" dt="2023-06-01T15:12:56.478" v="48"/>
        <pc:sldMkLst>
          <pc:docMk/>
          <pc:sldMk cId="1182448348" sldId="268"/>
        </pc:sldMkLst>
        <pc:picChg chg="add">
          <ac:chgData name="Nisha McKenzie" userId="1909bcc06cf74e81" providerId="LiveId" clId="{18854B43-9E49-4F9C-8263-1EB99F95C046}" dt="2023-06-01T15:12:56.478" v="48"/>
          <ac:picMkLst>
            <pc:docMk/>
            <pc:sldMk cId="1182448348" sldId="268"/>
            <ac:picMk id="9218" creationId="{CE501C1E-D4B7-0B23-7DB7-59E774EA522F}"/>
          </ac:picMkLst>
        </pc:picChg>
      </pc:sldChg>
      <pc:sldChg chg="addSp new">
        <pc:chgData name="Nisha McKenzie" userId="1909bcc06cf74e81" providerId="LiveId" clId="{18854B43-9E49-4F9C-8263-1EB99F95C046}" dt="2023-06-01T15:13:22.014" v="49"/>
        <pc:sldMkLst>
          <pc:docMk/>
          <pc:sldMk cId="1999363478" sldId="269"/>
        </pc:sldMkLst>
        <pc:picChg chg="add">
          <ac:chgData name="Nisha McKenzie" userId="1909bcc06cf74e81" providerId="LiveId" clId="{18854B43-9E49-4F9C-8263-1EB99F95C046}" dt="2023-06-01T15:13:22.014" v="49"/>
          <ac:picMkLst>
            <pc:docMk/>
            <pc:sldMk cId="1999363478" sldId="269"/>
            <ac:picMk id="10242" creationId="{D1409F73-3201-671B-F92D-4FE13B985C00}"/>
          </ac:picMkLst>
        </pc:picChg>
      </pc:sldChg>
      <pc:sldChg chg="addSp new">
        <pc:chgData name="Nisha McKenzie" userId="1909bcc06cf74e81" providerId="LiveId" clId="{18854B43-9E49-4F9C-8263-1EB99F95C046}" dt="2023-06-01T15:13:43.125" v="50"/>
        <pc:sldMkLst>
          <pc:docMk/>
          <pc:sldMk cId="2501336642" sldId="270"/>
        </pc:sldMkLst>
        <pc:picChg chg="add">
          <ac:chgData name="Nisha McKenzie" userId="1909bcc06cf74e81" providerId="LiveId" clId="{18854B43-9E49-4F9C-8263-1EB99F95C046}" dt="2023-06-01T15:13:43.125" v="50"/>
          <ac:picMkLst>
            <pc:docMk/>
            <pc:sldMk cId="2501336642" sldId="270"/>
            <ac:picMk id="11266" creationId="{798F6156-CBD8-8C99-1CD4-973F04EB1DB3}"/>
          </ac:picMkLst>
        </pc:picChg>
      </pc:sldChg>
      <pc:sldChg chg="addSp new">
        <pc:chgData name="Nisha McKenzie" userId="1909bcc06cf74e81" providerId="LiveId" clId="{18854B43-9E49-4F9C-8263-1EB99F95C046}" dt="2023-06-01T15:14:08.389" v="51"/>
        <pc:sldMkLst>
          <pc:docMk/>
          <pc:sldMk cId="2581221442" sldId="271"/>
        </pc:sldMkLst>
        <pc:picChg chg="add">
          <ac:chgData name="Nisha McKenzie" userId="1909bcc06cf74e81" providerId="LiveId" clId="{18854B43-9E49-4F9C-8263-1EB99F95C046}" dt="2023-06-01T15:14:08.389" v="51"/>
          <ac:picMkLst>
            <pc:docMk/>
            <pc:sldMk cId="2581221442" sldId="271"/>
            <ac:picMk id="12290" creationId="{E7D749B9-49F1-E2FD-B250-E020B2216B58}"/>
          </ac:picMkLst>
        </pc:picChg>
      </pc:sldChg>
      <pc:sldChg chg="addSp new">
        <pc:chgData name="Nisha McKenzie" userId="1909bcc06cf74e81" providerId="LiveId" clId="{18854B43-9E49-4F9C-8263-1EB99F95C046}" dt="2023-06-01T15:14:27.320" v="52"/>
        <pc:sldMkLst>
          <pc:docMk/>
          <pc:sldMk cId="4200162727" sldId="272"/>
        </pc:sldMkLst>
        <pc:picChg chg="add">
          <ac:chgData name="Nisha McKenzie" userId="1909bcc06cf74e81" providerId="LiveId" clId="{18854B43-9E49-4F9C-8263-1EB99F95C046}" dt="2023-06-01T15:14:27.320" v="52"/>
          <ac:picMkLst>
            <pc:docMk/>
            <pc:sldMk cId="4200162727" sldId="272"/>
            <ac:picMk id="13314" creationId="{16A89514-2AF7-E8F0-667E-88A124944B48}"/>
          </ac:picMkLst>
        </pc:picChg>
      </pc:sldChg>
      <pc:sldChg chg="addSp new">
        <pc:chgData name="Nisha McKenzie" userId="1909bcc06cf74e81" providerId="LiveId" clId="{18854B43-9E49-4F9C-8263-1EB99F95C046}" dt="2023-06-01T15:14:49.702" v="53"/>
        <pc:sldMkLst>
          <pc:docMk/>
          <pc:sldMk cId="2290459796" sldId="273"/>
        </pc:sldMkLst>
        <pc:picChg chg="add">
          <ac:chgData name="Nisha McKenzie" userId="1909bcc06cf74e81" providerId="LiveId" clId="{18854B43-9E49-4F9C-8263-1EB99F95C046}" dt="2023-06-01T15:14:49.702" v="53"/>
          <ac:picMkLst>
            <pc:docMk/>
            <pc:sldMk cId="2290459796" sldId="273"/>
            <ac:picMk id="14338" creationId="{61B04424-766C-9E7A-0AA1-64801359F5AE}"/>
          </ac:picMkLst>
        </pc:picChg>
      </pc:sldChg>
      <pc:sldChg chg="addSp new">
        <pc:chgData name="Nisha McKenzie" userId="1909bcc06cf74e81" providerId="LiveId" clId="{18854B43-9E49-4F9C-8263-1EB99F95C046}" dt="2023-06-01T15:16:13.862" v="54"/>
        <pc:sldMkLst>
          <pc:docMk/>
          <pc:sldMk cId="1815104295" sldId="274"/>
        </pc:sldMkLst>
        <pc:picChg chg="add">
          <ac:chgData name="Nisha McKenzie" userId="1909bcc06cf74e81" providerId="LiveId" clId="{18854B43-9E49-4F9C-8263-1EB99F95C046}" dt="2023-06-01T15:16:13.862" v="54"/>
          <ac:picMkLst>
            <pc:docMk/>
            <pc:sldMk cId="1815104295" sldId="274"/>
            <ac:picMk id="15362" creationId="{DC62D7CA-E2E6-D49E-BF79-E5D7756C6EE1}"/>
          </ac:picMkLst>
        </pc:picChg>
      </pc:sldChg>
      <pc:sldChg chg="addSp new">
        <pc:chgData name="Nisha McKenzie" userId="1909bcc06cf74e81" providerId="LiveId" clId="{18854B43-9E49-4F9C-8263-1EB99F95C046}" dt="2023-06-01T15:16:32.036" v="55"/>
        <pc:sldMkLst>
          <pc:docMk/>
          <pc:sldMk cId="4021594726" sldId="275"/>
        </pc:sldMkLst>
        <pc:picChg chg="add">
          <ac:chgData name="Nisha McKenzie" userId="1909bcc06cf74e81" providerId="LiveId" clId="{18854B43-9E49-4F9C-8263-1EB99F95C046}" dt="2023-06-01T15:16:32.036" v="55"/>
          <ac:picMkLst>
            <pc:docMk/>
            <pc:sldMk cId="4021594726" sldId="275"/>
            <ac:picMk id="16386" creationId="{FA9E3714-5455-7B3C-7B64-1464A32F4B47}"/>
          </ac:picMkLst>
        </pc:picChg>
      </pc:sldChg>
      <pc:sldChg chg="addSp new">
        <pc:chgData name="Nisha McKenzie" userId="1909bcc06cf74e81" providerId="LiveId" clId="{18854B43-9E49-4F9C-8263-1EB99F95C046}" dt="2023-06-01T15:16:49.804" v="56"/>
        <pc:sldMkLst>
          <pc:docMk/>
          <pc:sldMk cId="1899738754" sldId="276"/>
        </pc:sldMkLst>
        <pc:picChg chg="add">
          <ac:chgData name="Nisha McKenzie" userId="1909bcc06cf74e81" providerId="LiveId" clId="{18854B43-9E49-4F9C-8263-1EB99F95C046}" dt="2023-06-01T15:16:49.804" v="56"/>
          <ac:picMkLst>
            <pc:docMk/>
            <pc:sldMk cId="1899738754" sldId="276"/>
            <ac:picMk id="17410" creationId="{A3F4508A-9AFE-C1E0-E8BA-0310310EBE7B}"/>
          </ac:picMkLst>
        </pc:picChg>
      </pc:sldChg>
      <pc:sldChg chg="addSp new">
        <pc:chgData name="Nisha McKenzie" userId="1909bcc06cf74e81" providerId="LiveId" clId="{18854B43-9E49-4F9C-8263-1EB99F95C046}" dt="2023-06-01T15:17:08.406" v="57"/>
        <pc:sldMkLst>
          <pc:docMk/>
          <pc:sldMk cId="1459449430" sldId="277"/>
        </pc:sldMkLst>
        <pc:picChg chg="add">
          <ac:chgData name="Nisha McKenzie" userId="1909bcc06cf74e81" providerId="LiveId" clId="{18854B43-9E49-4F9C-8263-1EB99F95C046}" dt="2023-06-01T15:17:08.406" v="57"/>
          <ac:picMkLst>
            <pc:docMk/>
            <pc:sldMk cId="1459449430" sldId="277"/>
            <ac:picMk id="18434" creationId="{C70DD090-FD2E-36B7-E25B-7B59EBACDB80}"/>
          </ac:picMkLst>
        </pc:picChg>
      </pc:sldChg>
      <pc:sldChg chg="addSp new mod">
        <pc:chgData name="Nisha McKenzie" userId="1909bcc06cf74e81" providerId="LiveId" clId="{18854B43-9E49-4F9C-8263-1EB99F95C046}" dt="2023-06-01T15:17:24.687" v="58" actId="22"/>
        <pc:sldMkLst>
          <pc:docMk/>
          <pc:sldMk cId="2400225564" sldId="278"/>
        </pc:sldMkLst>
        <pc:picChg chg="add">
          <ac:chgData name="Nisha McKenzie" userId="1909bcc06cf74e81" providerId="LiveId" clId="{18854B43-9E49-4F9C-8263-1EB99F95C046}" dt="2023-06-01T15:17:24.687" v="58" actId="22"/>
          <ac:picMkLst>
            <pc:docMk/>
            <pc:sldMk cId="2400225564" sldId="278"/>
            <ac:picMk id="3" creationId="{C2A3D938-5DAB-2A95-E0D9-D743A3AD9CCB}"/>
          </ac:picMkLst>
        </pc:picChg>
      </pc:sldChg>
      <pc:sldChg chg="addSp new mod">
        <pc:chgData name="Nisha McKenzie" userId="1909bcc06cf74e81" providerId="LiveId" clId="{18854B43-9E49-4F9C-8263-1EB99F95C046}" dt="2023-06-01T15:17:39.444" v="59" actId="22"/>
        <pc:sldMkLst>
          <pc:docMk/>
          <pc:sldMk cId="1170229185" sldId="279"/>
        </pc:sldMkLst>
        <pc:picChg chg="add">
          <ac:chgData name="Nisha McKenzie" userId="1909bcc06cf74e81" providerId="LiveId" clId="{18854B43-9E49-4F9C-8263-1EB99F95C046}" dt="2023-06-01T15:17:39.444" v="59" actId="22"/>
          <ac:picMkLst>
            <pc:docMk/>
            <pc:sldMk cId="1170229185" sldId="279"/>
            <ac:picMk id="3" creationId="{325FCA00-9997-0652-6A78-4682FD83F040}"/>
          </ac:picMkLst>
        </pc:picChg>
      </pc:sldChg>
      <pc:sldChg chg="addSp new mod">
        <pc:chgData name="Nisha McKenzie" userId="1909bcc06cf74e81" providerId="LiveId" clId="{18854B43-9E49-4F9C-8263-1EB99F95C046}" dt="2023-06-01T15:17:54.320" v="60" actId="22"/>
        <pc:sldMkLst>
          <pc:docMk/>
          <pc:sldMk cId="1631727292" sldId="280"/>
        </pc:sldMkLst>
        <pc:picChg chg="add">
          <ac:chgData name="Nisha McKenzie" userId="1909bcc06cf74e81" providerId="LiveId" clId="{18854B43-9E49-4F9C-8263-1EB99F95C046}" dt="2023-06-01T15:17:54.320" v="60" actId="22"/>
          <ac:picMkLst>
            <pc:docMk/>
            <pc:sldMk cId="1631727292" sldId="280"/>
            <ac:picMk id="3" creationId="{B4032B08-6AB3-E858-7E5F-FBE4E5E6184C}"/>
          </ac:picMkLst>
        </pc:picChg>
      </pc:sldChg>
      <pc:sldChg chg="addSp new mod">
        <pc:chgData name="Nisha McKenzie" userId="1909bcc06cf74e81" providerId="LiveId" clId="{18854B43-9E49-4F9C-8263-1EB99F95C046}" dt="2023-06-01T15:18:09.486" v="61" actId="22"/>
        <pc:sldMkLst>
          <pc:docMk/>
          <pc:sldMk cId="341822473" sldId="281"/>
        </pc:sldMkLst>
        <pc:picChg chg="add">
          <ac:chgData name="Nisha McKenzie" userId="1909bcc06cf74e81" providerId="LiveId" clId="{18854B43-9E49-4F9C-8263-1EB99F95C046}" dt="2023-06-01T15:18:09.486" v="61" actId="22"/>
          <ac:picMkLst>
            <pc:docMk/>
            <pc:sldMk cId="341822473" sldId="281"/>
            <ac:picMk id="3" creationId="{67D51D82-DAB6-3137-B4B2-D5973C8A01C9}"/>
          </ac:picMkLst>
        </pc:picChg>
      </pc:sldChg>
      <pc:sldChg chg="addSp new mod">
        <pc:chgData name="Nisha McKenzie" userId="1909bcc06cf74e81" providerId="LiveId" clId="{18854B43-9E49-4F9C-8263-1EB99F95C046}" dt="2023-06-01T15:18:25.392" v="62" actId="22"/>
        <pc:sldMkLst>
          <pc:docMk/>
          <pc:sldMk cId="286485583" sldId="282"/>
        </pc:sldMkLst>
        <pc:picChg chg="add">
          <ac:chgData name="Nisha McKenzie" userId="1909bcc06cf74e81" providerId="LiveId" clId="{18854B43-9E49-4F9C-8263-1EB99F95C046}" dt="2023-06-01T15:18:25.392" v="62" actId="22"/>
          <ac:picMkLst>
            <pc:docMk/>
            <pc:sldMk cId="286485583" sldId="282"/>
            <ac:picMk id="3" creationId="{2F50C4BB-8A63-C56E-8B71-02AB08100EC0}"/>
          </ac:picMkLst>
        </pc:picChg>
      </pc:sldChg>
      <pc:sldChg chg="addSp new mod">
        <pc:chgData name="Nisha McKenzie" userId="1909bcc06cf74e81" providerId="LiveId" clId="{18854B43-9E49-4F9C-8263-1EB99F95C046}" dt="2023-06-01T15:18:40.732" v="63" actId="22"/>
        <pc:sldMkLst>
          <pc:docMk/>
          <pc:sldMk cId="778774494" sldId="283"/>
        </pc:sldMkLst>
        <pc:picChg chg="add">
          <ac:chgData name="Nisha McKenzie" userId="1909bcc06cf74e81" providerId="LiveId" clId="{18854B43-9E49-4F9C-8263-1EB99F95C046}" dt="2023-06-01T15:18:40.732" v="63" actId="22"/>
          <ac:picMkLst>
            <pc:docMk/>
            <pc:sldMk cId="778774494" sldId="283"/>
            <ac:picMk id="3" creationId="{F6CCC087-96A7-E561-47B6-3FE4B40935F7}"/>
          </ac:picMkLst>
        </pc:picChg>
      </pc:sldChg>
      <pc:sldChg chg="addSp new mod">
        <pc:chgData name="Nisha McKenzie" userId="1909bcc06cf74e81" providerId="LiveId" clId="{18854B43-9E49-4F9C-8263-1EB99F95C046}" dt="2023-06-01T15:18:49.548" v="64" actId="22"/>
        <pc:sldMkLst>
          <pc:docMk/>
          <pc:sldMk cId="247458455" sldId="284"/>
        </pc:sldMkLst>
        <pc:picChg chg="add">
          <ac:chgData name="Nisha McKenzie" userId="1909bcc06cf74e81" providerId="LiveId" clId="{18854B43-9E49-4F9C-8263-1EB99F95C046}" dt="2023-06-01T15:18:49.548" v="64" actId="22"/>
          <ac:picMkLst>
            <pc:docMk/>
            <pc:sldMk cId="247458455" sldId="284"/>
            <ac:picMk id="3" creationId="{27D97A28-763B-62E3-A64D-E7F5E32F8D42}"/>
          </ac:picMkLst>
        </pc:picChg>
      </pc:sldChg>
      <pc:sldChg chg="addSp new">
        <pc:chgData name="Nisha McKenzie" userId="1909bcc06cf74e81" providerId="LiveId" clId="{18854B43-9E49-4F9C-8263-1EB99F95C046}" dt="2023-06-01T15:19:54.534" v="65"/>
        <pc:sldMkLst>
          <pc:docMk/>
          <pc:sldMk cId="3471865214" sldId="285"/>
        </pc:sldMkLst>
        <pc:picChg chg="add">
          <ac:chgData name="Nisha McKenzie" userId="1909bcc06cf74e81" providerId="LiveId" clId="{18854B43-9E49-4F9C-8263-1EB99F95C046}" dt="2023-06-01T15:19:54.534" v="65"/>
          <ac:picMkLst>
            <pc:docMk/>
            <pc:sldMk cId="3471865214" sldId="285"/>
            <ac:picMk id="19458" creationId="{C41D85B8-5858-3E93-48DE-6097F32F8B92}"/>
          </ac:picMkLst>
        </pc:picChg>
      </pc:sldChg>
      <pc:sldChg chg="addSp new mod">
        <pc:chgData name="Nisha McKenzie" userId="1909bcc06cf74e81" providerId="LiveId" clId="{18854B43-9E49-4F9C-8263-1EB99F95C046}" dt="2023-06-01T15:20:16.196" v="66" actId="22"/>
        <pc:sldMkLst>
          <pc:docMk/>
          <pc:sldMk cId="2456053648" sldId="286"/>
        </pc:sldMkLst>
        <pc:picChg chg="add">
          <ac:chgData name="Nisha McKenzie" userId="1909bcc06cf74e81" providerId="LiveId" clId="{18854B43-9E49-4F9C-8263-1EB99F95C046}" dt="2023-06-01T15:20:16.196" v="66" actId="22"/>
          <ac:picMkLst>
            <pc:docMk/>
            <pc:sldMk cId="2456053648" sldId="286"/>
            <ac:picMk id="3" creationId="{7C68E613-B303-A4C6-32F6-A9853243AF62}"/>
          </ac:picMkLst>
        </pc:picChg>
      </pc:sldChg>
      <pc:sldChg chg="addSp new">
        <pc:chgData name="Nisha McKenzie" userId="1909bcc06cf74e81" providerId="LiveId" clId="{18854B43-9E49-4F9C-8263-1EB99F95C046}" dt="2023-06-01T15:21:33.979" v="67"/>
        <pc:sldMkLst>
          <pc:docMk/>
          <pc:sldMk cId="3809992410" sldId="287"/>
        </pc:sldMkLst>
        <pc:picChg chg="add">
          <ac:chgData name="Nisha McKenzie" userId="1909bcc06cf74e81" providerId="LiveId" clId="{18854B43-9E49-4F9C-8263-1EB99F95C046}" dt="2023-06-01T15:21:33.979" v="67"/>
          <ac:picMkLst>
            <pc:docMk/>
            <pc:sldMk cId="3809992410" sldId="287"/>
            <ac:picMk id="20482" creationId="{D6E1E2E2-49CC-0EDE-62FC-A20FA5849656}"/>
          </ac:picMkLst>
        </pc:picChg>
      </pc:sldChg>
      <pc:sldChg chg="addSp new mod">
        <pc:chgData name="Nisha McKenzie" userId="1909bcc06cf74e81" providerId="LiveId" clId="{18854B43-9E49-4F9C-8263-1EB99F95C046}" dt="2023-06-01T15:21:43.231" v="68" actId="22"/>
        <pc:sldMkLst>
          <pc:docMk/>
          <pc:sldMk cId="1810650909" sldId="288"/>
        </pc:sldMkLst>
        <pc:picChg chg="add">
          <ac:chgData name="Nisha McKenzie" userId="1909bcc06cf74e81" providerId="LiveId" clId="{18854B43-9E49-4F9C-8263-1EB99F95C046}" dt="2023-06-01T15:21:43.231" v="68" actId="22"/>
          <ac:picMkLst>
            <pc:docMk/>
            <pc:sldMk cId="1810650909" sldId="288"/>
            <ac:picMk id="3" creationId="{717503EC-5C10-277E-EBE3-1D9452A8EC3A}"/>
          </ac:picMkLst>
        </pc:picChg>
      </pc:sldChg>
      <pc:sldChg chg="addSp delSp new mod">
        <pc:chgData name="Nisha McKenzie" userId="1909bcc06cf74e81" providerId="LiveId" clId="{18854B43-9E49-4F9C-8263-1EB99F95C046}" dt="2023-06-01T15:28:05.576" v="75"/>
        <pc:sldMkLst>
          <pc:docMk/>
          <pc:sldMk cId="3957310351" sldId="289"/>
        </pc:sldMkLst>
        <pc:picChg chg="add del">
          <ac:chgData name="Nisha McKenzie" userId="1909bcc06cf74e81" providerId="LiveId" clId="{18854B43-9E49-4F9C-8263-1EB99F95C046}" dt="2023-06-01T15:28:03.252" v="74" actId="478"/>
          <ac:picMkLst>
            <pc:docMk/>
            <pc:sldMk cId="3957310351" sldId="289"/>
            <ac:picMk id="3" creationId="{3F9F2221-2F70-C98E-09CF-363D09B0725A}"/>
          </ac:picMkLst>
        </pc:picChg>
        <pc:picChg chg="add">
          <ac:chgData name="Nisha McKenzie" userId="1909bcc06cf74e81" providerId="LiveId" clId="{18854B43-9E49-4F9C-8263-1EB99F95C046}" dt="2023-06-01T15:28:05.576" v="75"/>
          <ac:picMkLst>
            <pc:docMk/>
            <pc:sldMk cId="3957310351" sldId="289"/>
            <ac:picMk id="22530" creationId="{7042B3AD-31C4-FF8A-1D0D-6B0E98567E9C}"/>
          </ac:picMkLst>
        </pc:picChg>
      </pc:sldChg>
      <pc:sldChg chg="addSp new mod">
        <pc:chgData name="Nisha McKenzie" userId="1909bcc06cf74e81" providerId="LiveId" clId="{18854B43-9E49-4F9C-8263-1EB99F95C046}" dt="2023-06-01T15:23:18.272" v="70" actId="22"/>
        <pc:sldMkLst>
          <pc:docMk/>
          <pc:sldMk cId="1226786287" sldId="290"/>
        </pc:sldMkLst>
        <pc:picChg chg="add">
          <ac:chgData name="Nisha McKenzie" userId="1909bcc06cf74e81" providerId="LiveId" clId="{18854B43-9E49-4F9C-8263-1EB99F95C046}" dt="2023-06-01T15:23:18.272" v="70" actId="22"/>
          <ac:picMkLst>
            <pc:docMk/>
            <pc:sldMk cId="1226786287" sldId="290"/>
            <ac:picMk id="3" creationId="{33B484B0-4F66-F2A2-B223-F654336C924F}"/>
          </ac:picMkLst>
        </pc:picChg>
      </pc:sldChg>
      <pc:sldChg chg="addSp new">
        <pc:chgData name="Nisha McKenzie" userId="1909bcc06cf74e81" providerId="LiveId" clId="{18854B43-9E49-4F9C-8263-1EB99F95C046}" dt="2023-06-01T15:23:46.390" v="71"/>
        <pc:sldMkLst>
          <pc:docMk/>
          <pc:sldMk cId="2113615168" sldId="291"/>
        </pc:sldMkLst>
        <pc:picChg chg="add">
          <ac:chgData name="Nisha McKenzie" userId="1909bcc06cf74e81" providerId="LiveId" clId="{18854B43-9E49-4F9C-8263-1EB99F95C046}" dt="2023-06-01T15:23:46.390" v="71"/>
          <ac:picMkLst>
            <pc:docMk/>
            <pc:sldMk cId="2113615168" sldId="291"/>
            <ac:picMk id="21506" creationId="{3DD6EFD0-E096-0B65-96E8-88C90D81ACD8}"/>
          </ac:picMkLst>
        </pc:picChg>
      </pc:sldChg>
      <pc:sldChg chg="addSp new mod">
        <pc:chgData name="Nisha McKenzie" userId="1909bcc06cf74e81" providerId="LiveId" clId="{18854B43-9E49-4F9C-8263-1EB99F95C046}" dt="2023-06-01T15:23:57.667" v="72" actId="22"/>
        <pc:sldMkLst>
          <pc:docMk/>
          <pc:sldMk cId="1637353261" sldId="292"/>
        </pc:sldMkLst>
        <pc:picChg chg="add">
          <ac:chgData name="Nisha McKenzie" userId="1909bcc06cf74e81" providerId="LiveId" clId="{18854B43-9E49-4F9C-8263-1EB99F95C046}" dt="2023-06-01T15:23:57.667" v="72" actId="22"/>
          <ac:picMkLst>
            <pc:docMk/>
            <pc:sldMk cId="1637353261" sldId="292"/>
            <ac:picMk id="3" creationId="{7986DDB9-959D-E39F-CC45-EF246F7687B6}"/>
          </ac:picMkLst>
        </pc:picChg>
      </pc:sldChg>
      <pc:sldChg chg="addSp new mod">
        <pc:chgData name="Nisha McKenzie" userId="1909bcc06cf74e81" providerId="LiveId" clId="{18854B43-9E49-4F9C-8263-1EB99F95C046}" dt="2023-06-01T15:24:12.045" v="73" actId="22"/>
        <pc:sldMkLst>
          <pc:docMk/>
          <pc:sldMk cId="1509946000" sldId="293"/>
        </pc:sldMkLst>
        <pc:picChg chg="add">
          <ac:chgData name="Nisha McKenzie" userId="1909bcc06cf74e81" providerId="LiveId" clId="{18854B43-9E49-4F9C-8263-1EB99F95C046}" dt="2023-06-01T15:24:12.045" v="73" actId="22"/>
          <ac:picMkLst>
            <pc:docMk/>
            <pc:sldMk cId="1509946000" sldId="293"/>
            <ac:picMk id="3" creationId="{295CC08D-FC87-1587-2CE5-21EF5570478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748D8F2-BADA-A317-76E5-4A2C7B340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1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0F3AA6D-BAFB-5B48-AE3E-6B90D354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7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0127CF6-A32C-690F-A2EC-AF00F846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8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E501C1E-D4B7-0B23-7DB7-59E774EA5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44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1409F73-3201-671B-F92D-4FE13B98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6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98F6156-CBD8-8C99-1CD4-973F04EB1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3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7D749B9-49F1-E2FD-B250-E020B2216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21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6A89514-2AF7-E8F0-667E-88A12494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62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61B04424-766C-9E7A-0AA1-64801359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59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C62D7CA-E2E6-D49E-BF79-E5D7756C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0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FA9E3714-5455-7B3C-7B64-1464A32F4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94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A3F4508A-9AFE-C1E0-E8BA-0310310E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38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C70DD090-FD2E-36B7-E25B-7B59EBACD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49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3D938-5DAB-2A95-E0D9-D743A3AD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25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FCA00-9997-0652-6A78-4682FD83F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9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032B08-6AB3-E858-7E5F-FBE4E5E6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27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D51D82-DAB6-3137-B4B2-D5973C8A0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2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0C4BB-8A63-C56E-8B71-02AB08100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5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CC087-96A7-E561-47B6-3FE4B4093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97A28-763B-62E3-A64D-E7F5E32F8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B9A75-B86B-F53C-F2B7-EDCBBD86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555" y="2002569"/>
            <a:ext cx="1714739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C41D85B8-5858-3E93-48DE-6097F32F8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865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8E613-B303-A4C6-32F6-A9853243A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53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D6E1E2E2-49CC-0EDE-62FC-A20FA584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92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503EC-5C10-277E-EBE3-1D9452A8E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50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042B3AD-31C4-FF8A-1D0D-6B0E9856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10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484B0-4F66-F2A2-B223-F654336C9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6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3DD6EFD0-E096-0B65-96E8-88C90D81A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15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6DDB9-959D-E39F-CC45-EF246F768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53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CC08D-FC87-1587-2CE5-21EF55704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4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5DA38-F60D-F45D-AED2-89276CCAE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37920"/>
            <a:ext cx="2152950" cy="323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CADA5-D510-EB42-1223-366FF73F8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155" y="1327909"/>
            <a:ext cx="1467055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F96593-F0AD-6D44-4598-93E9625C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BCD3718-3908-6BDE-760D-BBE4BB84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0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33B8220-8E35-FD50-3DE1-BB810B16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2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F9235A8-C766-4F41-5B03-EB755100E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1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0BF2647-DECD-9435-415D-3A075DEFA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80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10214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2023-06-01T15:28:11Z</dcterms:modified>
</cp:coreProperties>
</file>