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9" r:id="rId28"/>
    <p:sldId id="290" r:id="rId29"/>
    <p:sldId id="291" r:id="rId30"/>
    <p:sldId id="292" r:id="rId31"/>
    <p:sldId id="282" r:id="rId32"/>
    <p:sldId id="283" r:id="rId33"/>
    <p:sldId id="284" r:id="rId34"/>
    <p:sldId id="285" r:id="rId35"/>
    <p:sldId id="28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20FB0C-4A76-4591-90D9-A65A8FDE5557}" v="31" dt="2023-06-01T15:03:09.4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7920FB0C-4A76-4591-90D9-A65A8FDE5557}"/>
    <pc:docChg chg="custSel addSld delSld modSld">
      <pc:chgData name="Nisha McKenzie" userId="1909bcc06cf74e81" providerId="LiveId" clId="{7920FB0C-4A76-4591-90D9-A65A8FDE5557}" dt="2023-06-01T15:04:13.358" v="78" actId="47"/>
      <pc:docMkLst>
        <pc:docMk/>
      </pc:docMkLst>
      <pc:sldChg chg="addSp modSp mod">
        <pc:chgData name="Nisha McKenzie" userId="1909bcc06cf74e81" providerId="LiveId" clId="{7920FB0C-4A76-4591-90D9-A65A8FDE5557}" dt="2023-06-01T14:47:01.194" v="1" actId="1076"/>
        <pc:sldMkLst>
          <pc:docMk/>
          <pc:sldMk cId="2540173304" sldId="258"/>
        </pc:sldMkLst>
        <pc:picChg chg="add mod">
          <ac:chgData name="Nisha McKenzie" userId="1909bcc06cf74e81" providerId="LiveId" clId="{7920FB0C-4A76-4591-90D9-A65A8FDE5557}" dt="2023-06-01T14:47:01.194" v="1" actId="1076"/>
          <ac:picMkLst>
            <pc:docMk/>
            <pc:sldMk cId="2540173304" sldId="258"/>
            <ac:picMk id="3" creationId="{7D2D9B86-651F-ED76-DD91-BD86E02A4B8B}"/>
          </ac:picMkLst>
        </pc:picChg>
      </pc:sldChg>
      <pc:sldChg chg="addSp delSp modSp mod">
        <pc:chgData name="Nisha McKenzie" userId="1909bcc06cf74e81" providerId="LiveId" clId="{7920FB0C-4A76-4591-90D9-A65A8FDE5557}" dt="2023-06-01T14:47:43.119" v="7" actId="1076"/>
        <pc:sldMkLst>
          <pc:docMk/>
          <pc:sldMk cId="4133966728" sldId="259"/>
        </pc:sldMkLst>
        <pc:picChg chg="add del">
          <ac:chgData name="Nisha McKenzie" userId="1909bcc06cf74e81" providerId="LiveId" clId="{7920FB0C-4A76-4591-90D9-A65A8FDE5557}" dt="2023-06-01T14:47:14.669" v="3" actId="478"/>
          <ac:picMkLst>
            <pc:docMk/>
            <pc:sldMk cId="4133966728" sldId="259"/>
            <ac:picMk id="3" creationId="{206D03E4-1F82-F41D-FA59-CB11549B6531}"/>
          </ac:picMkLst>
        </pc:picChg>
        <pc:picChg chg="add mod">
          <ac:chgData name="Nisha McKenzie" userId="1909bcc06cf74e81" providerId="LiveId" clId="{7920FB0C-4A76-4591-90D9-A65A8FDE5557}" dt="2023-06-01T14:47:22.214" v="5" actId="1076"/>
          <ac:picMkLst>
            <pc:docMk/>
            <pc:sldMk cId="4133966728" sldId="259"/>
            <ac:picMk id="5" creationId="{5EC937AF-7070-7C82-B9E0-9D1C240A3C89}"/>
          </ac:picMkLst>
        </pc:picChg>
        <pc:picChg chg="add mod">
          <ac:chgData name="Nisha McKenzie" userId="1909bcc06cf74e81" providerId="LiveId" clId="{7920FB0C-4A76-4591-90D9-A65A8FDE5557}" dt="2023-06-01T14:47:43.119" v="7" actId="1076"/>
          <ac:picMkLst>
            <pc:docMk/>
            <pc:sldMk cId="4133966728" sldId="259"/>
            <ac:picMk id="7" creationId="{56DFB547-B5EB-072D-E3FA-CDB2799E3C9C}"/>
          </ac:picMkLst>
        </pc:picChg>
      </pc:sldChg>
      <pc:sldChg chg="addSp">
        <pc:chgData name="Nisha McKenzie" userId="1909bcc06cf74e81" providerId="LiveId" clId="{7920FB0C-4A76-4591-90D9-A65A8FDE5557}" dt="2023-06-01T14:48:31.617" v="36"/>
        <pc:sldMkLst>
          <pc:docMk/>
          <pc:sldMk cId="3048669119" sldId="260"/>
        </pc:sldMkLst>
        <pc:picChg chg="add">
          <ac:chgData name="Nisha McKenzie" userId="1909bcc06cf74e81" providerId="LiveId" clId="{7920FB0C-4A76-4591-90D9-A65A8FDE5557}" dt="2023-06-01T14:48:31.617" v="36"/>
          <ac:picMkLst>
            <pc:docMk/>
            <pc:sldMk cId="3048669119" sldId="260"/>
            <ac:picMk id="1026" creationId="{9160FFEC-E1FE-4E36-28E3-C031107F0E67}"/>
          </ac:picMkLst>
        </pc:picChg>
      </pc:sldChg>
      <pc:sldChg chg="addSp new">
        <pc:chgData name="Nisha McKenzie" userId="1909bcc06cf74e81" providerId="LiveId" clId="{7920FB0C-4A76-4591-90D9-A65A8FDE5557}" dt="2023-06-01T14:48:52.106" v="37"/>
        <pc:sldMkLst>
          <pc:docMk/>
          <pc:sldMk cId="277042258" sldId="261"/>
        </pc:sldMkLst>
        <pc:picChg chg="add">
          <ac:chgData name="Nisha McKenzie" userId="1909bcc06cf74e81" providerId="LiveId" clId="{7920FB0C-4A76-4591-90D9-A65A8FDE5557}" dt="2023-06-01T14:48:52.106" v="37"/>
          <ac:picMkLst>
            <pc:docMk/>
            <pc:sldMk cId="277042258" sldId="261"/>
            <ac:picMk id="2050" creationId="{B41FE976-3D98-298C-9DF2-D77D5E67235A}"/>
          </ac:picMkLst>
        </pc:picChg>
      </pc:sldChg>
      <pc:sldChg chg="addSp new">
        <pc:chgData name="Nisha McKenzie" userId="1909bcc06cf74e81" providerId="LiveId" clId="{7920FB0C-4A76-4591-90D9-A65A8FDE5557}" dt="2023-06-01T14:49:13.230" v="38"/>
        <pc:sldMkLst>
          <pc:docMk/>
          <pc:sldMk cId="349424683" sldId="262"/>
        </pc:sldMkLst>
        <pc:picChg chg="add">
          <ac:chgData name="Nisha McKenzie" userId="1909bcc06cf74e81" providerId="LiveId" clId="{7920FB0C-4A76-4591-90D9-A65A8FDE5557}" dt="2023-06-01T14:49:13.230" v="38"/>
          <ac:picMkLst>
            <pc:docMk/>
            <pc:sldMk cId="349424683" sldId="262"/>
            <ac:picMk id="3074" creationId="{CB5BCA4D-9F10-999D-BCC9-9FC8D7472300}"/>
          </ac:picMkLst>
        </pc:picChg>
      </pc:sldChg>
      <pc:sldChg chg="addSp new">
        <pc:chgData name="Nisha McKenzie" userId="1909bcc06cf74e81" providerId="LiveId" clId="{7920FB0C-4A76-4591-90D9-A65A8FDE5557}" dt="2023-06-01T14:49:32.924" v="39"/>
        <pc:sldMkLst>
          <pc:docMk/>
          <pc:sldMk cId="3249269823" sldId="263"/>
        </pc:sldMkLst>
        <pc:picChg chg="add">
          <ac:chgData name="Nisha McKenzie" userId="1909bcc06cf74e81" providerId="LiveId" clId="{7920FB0C-4A76-4591-90D9-A65A8FDE5557}" dt="2023-06-01T14:49:32.924" v="39"/>
          <ac:picMkLst>
            <pc:docMk/>
            <pc:sldMk cId="3249269823" sldId="263"/>
            <ac:picMk id="4098" creationId="{D9005FBC-04BE-4224-3DC1-79B80E4BF21C}"/>
          </ac:picMkLst>
        </pc:picChg>
      </pc:sldChg>
      <pc:sldChg chg="addSp new">
        <pc:chgData name="Nisha McKenzie" userId="1909bcc06cf74e81" providerId="LiveId" clId="{7920FB0C-4A76-4591-90D9-A65A8FDE5557}" dt="2023-06-01T14:49:48.742" v="40"/>
        <pc:sldMkLst>
          <pc:docMk/>
          <pc:sldMk cId="210239066" sldId="264"/>
        </pc:sldMkLst>
        <pc:picChg chg="add">
          <ac:chgData name="Nisha McKenzie" userId="1909bcc06cf74e81" providerId="LiveId" clId="{7920FB0C-4A76-4591-90D9-A65A8FDE5557}" dt="2023-06-01T14:49:48.742" v="40"/>
          <ac:picMkLst>
            <pc:docMk/>
            <pc:sldMk cId="210239066" sldId="264"/>
            <ac:picMk id="5122" creationId="{E2CA0F83-42E2-19AF-F94F-5B4C5B4E9757}"/>
          </ac:picMkLst>
        </pc:picChg>
      </pc:sldChg>
      <pc:sldChg chg="addSp new">
        <pc:chgData name="Nisha McKenzie" userId="1909bcc06cf74e81" providerId="LiveId" clId="{7920FB0C-4A76-4591-90D9-A65A8FDE5557}" dt="2023-06-01T14:50:05.672" v="41"/>
        <pc:sldMkLst>
          <pc:docMk/>
          <pc:sldMk cId="1648092447" sldId="265"/>
        </pc:sldMkLst>
        <pc:picChg chg="add">
          <ac:chgData name="Nisha McKenzie" userId="1909bcc06cf74e81" providerId="LiveId" clId="{7920FB0C-4A76-4591-90D9-A65A8FDE5557}" dt="2023-06-01T14:50:05.672" v="41"/>
          <ac:picMkLst>
            <pc:docMk/>
            <pc:sldMk cId="1648092447" sldId="265"/>
            <ac:picMk id="6146" creationId="{556E2DA4-3EB6-84DF-684B-9FBDFC1B2D3F}"/>
          </ac:picMkLst>
        </pc:picChg>
      </pc:sldChg>
      <pc:sldChg chg="addSp new">
        <pc:chgData name="Nisha McKenzie" userId="1909bcc06cf74e81" providerId="LiveId" clId="{7920FB0C-4A76-4591-90D9-A65A8FDE5557}" dt="2023-06-01T14:50:26.936" v="42"/>
        <pc:sldMkLst>
          <pc:docMk/>
          <pc:sldMk cId="3768962494" sldId="266"/>
        </pc:sldMkLst>
        <pc:picChg chg="add">
          <ac:chgData name="Nisha McKenzie" userId="1909bcc06cf74e81" providerId="LiveId" clId="{7920FB0C-4A76-4591-90D9-A65A8FDE5557}" dt="2023-06-01T14:50:26.936" v="42"/>
          <ac:picMkLst>
            <pc:docMk/>
            <pc:sldMk cId="3768962494" sldId="266"/>
            <ac:picMk id="7170" creationId="{0A0DD74E-74D8-D5FA-5596-96D65F84D941}"/>
          </ac:picMkLst>
        </pc:picChg>
      </pc:sldChg>
      <pc:sldChg chg="addSp new">
        <pc:chgData name="Nisha McKenzie" userId="1909bcc06cf74e81" providerId="LiveId" clId="{7920FB0C-4A76-4591-90D9-A65A8FDE5557}" dt="2023-06-01T14:50:49.148" v="43"/>
        <pc:sldMkLst>
          <pc:docMk/>
          <pc:sldMk cId="979765430" sldId="267"/>
        </pc:sldMkLst>
        <pc:picChg chg="add">
          <ac:chgData name="Nisha McKenzie" userId="1909bcc06cf74e81" providerId="LiveId" clId="{7920FB0C-4A76-4591-90D9-A65A8FDE5557}" dt="2023-06-01T14:50:49.148" v="43"/>
          <ac:picMkLst>
            <pc:docMk/>
            <pc:sldMk cId="979765430" sldId="267"/>
            <ac:picMk id="8194" creationId="{15B06C52-3C2C-7B67-E438-C6C3896FB1FD}"/>
          </ac:picMkLst>
        </pc:picChg>
      </pc:sldChg>
      <pc:sldChg chg="addSp new">
        <pc:chgData name="Nisha McKenzie" userId="1909bcc06cf74e81" providerId="LiveId" clId="{7920FB0C-4A76-4591-90D9-A65A8FDE5557}" dt="2023-06-01T14:51:10.562" v="44"/>
        <pc:sldMkLst>
          <pc:docMk/>
          <pc:sldMk cId="37454249" sldId="268"/>
        </pc:sldMkLst>
        <pc:picChg chg="add">
          <ac:chgData name="Nisha McKenzie" userId="1909bcc06cf74e81" providerId="LiveId" clId="{7920FB0C-4A76-4591-90D9-A65A8FDE5557}" dt="2023-06-01T14:51:10.562" v="44"/>
          <ac:picMkLst>
            <pc:docMk/>
            <pc:sldMk cId="37454249" sldId="268"/>
            <ac:picMk id="9218" creationId="{C86700A3-B581-ADA4-B317-3EDAD52A87CC}"/>
          </ac:picMkLst>
        </pc:picChg>
      </pc:sldChg>
      <pc:sldChg chg="addSp new">
        <pc:chgData name="Nisha McKenzie" userId="1909bcc06cf74e81" providerId="LiveId" clId="{7920FB0C-4A76-4591-90D9-A65A8FDE5557}" dt="2023-06-01T14:51:31.243" v="45"/>
        <pc:sldMkLst>
          <pc:docMk/>
          <pc:sldMk cId="3676173199" sldId="269"/>
        </pc:sldMkLst>
        <pc:picChg chg="add">
          <ac:chgData name="Nisha McKenzie" userId="1909bcc06cf74e81" providerId="LiveId" clId="{7920FB0C-4A76-4591-90D9-A65A8FDE5557}" dt="2023-06-01T14:51:31.243" v="45"/>
          <ac:picMkLst>
            <pc:docMk/>
            <pc:sldMk cId="3676173199" sldId="269"/>
            <ac:picMk id="10242" creationId="{047D8E02-CCD5-6293-1948-5945EDD134FC}"/>
          </ac:picMkLst>
        </pc:picChg>
      </pc:sldChg>
      <pc:sldChg chg="addSp delSp modSp new">
        <pc:chgData name="Nisha McKenzie" userId="1909bcc06cf74e81" providerId="LiveId" clId="{7920FB0C-4A76-4591-90D9-A65A8FDE5557}" dt="2023-06-01T14:52:57.306" v="52" actId="14100"/>
        <pc:sldMkLst>
          <pc:docMk/>
          <pc:sldMk cId="851896146" sldId="270"/>
        </pc:sldMkLst>
        <pc:picChg chg="add del mod">
          <ac:chgData name="Nisha McKenzie" userId="1909bcc06cf74e81" providerId="LiveId" clId="{7920FB0C-4A76-4591-90D9-A65A8FDE5557}" dt="2023-06-01T14:52:45.938" v="49" actId="478"/>
          <ac:picMkLst>
            <pc:docMk/>
            <pc:sldMk cId="851896146" sldId="270"/>
            <ac:picMk id="11266" creationId="{D7A81BDA-772F-A33F-1AC4-216F01206C12}"/>
          </ac:picMkLst>
        </pc:picChg>
        <pc:picChg chg="add mod">
          <ac:chgData name="Nisha McKenzie" userId="1909bcc06cf74e81" providerId="LiveId" clId="{7920FB0C-4A76-4591-90D9-A65A8FDE5557}" dt="2023-06-01T14:52:57.306" v="52" actId="14100"/>
          <ac:picMkLst>
            <pc:docMk/>
            <pc:sldMk cId="851896146" sldId="270"/>
            <ac:picMk id="11268" creationId="{936C5A02-7A7B-31FC-6E1B-2DD0E0441465}"/>
          </ac:picMkLst>
        </pc:picChg>
      </pc:sldChg>
      <pc:sldChg chg="addSp new">
        <pc:chgData name="Nisha McKenzie" userId="1909bcc06cf74e81" providerId="LiveId" clId="{7920FB0C-4A76-4591-90D9-A65A8FDE5557}" dt="2023-06-01T14:53:25.061" v="53"/>
        <pc:sldMkLst>
          <pc:docMk/>
          <pc:sldMk cId="851347697" sldId="271"/>
        </pc:sldMkLst>
        <pc:picChg chg="add">
          <ac:chgData name="Nisha McKenzie" userId="1909bcc06cf74e81" providerId="LiveId" clId="{7920FB0C-4A76-4591-90D9-A65A8FDE5557}" dt="2023-06-01T14:53:25.061" v="53"/>
          <ac:picMkLst>
            <pc:docMk/>
            <pc:sldMk cId="851347697" sldId="271"/>
            <ac:picMk id="12290" creationId="{45CC53D8-1E20-2DBB-6CD5-E554F0AEE1BB}"/>
          </ac:picMkLst>
        </pc:picChg>
      </pc:sldChg>
      <pc:sldChg chg="addSp new">
        <pc:chgData name="Nisha McKenzie" userId="1909bcc06cf74e81" providerId="LiveId" clId="{7920FB0C-4A76-4591-90D9-A65A8FDE5557}" dt="2023-06-01T14:53:44.124" v="54"/>
        <pc:sldMkLst>
          <pc:docMk/>
          <pc:sldMk cId="1380846404" sldId="272"/>
        </pc:sldMkLst>
        <pc:picChg chg="add">
          <ac:chgData name="Nisha McKenzie" userId="1909bcc06cf74e81" providerId="LiveId" clId="{7920FB0C-4A76-4591-90D9-A65A8FDE5557}" dt="2023-06-01T14:53:44.124" v="54"/>
          <ac:picMkLst>
            <pc:docMk/>
            <pc:sldMk cId="1380846404" sldId="272"/>
            <ac:picMk id="13314" creationId="{A56412B2-6D36-2836-98D7-E2BB615BE348}"/>
          </ac:picMkLst>
        </pc:picChg>
      </pc:sldChg>
      <pc:sldChg chg="addSp new">
        <pc:chgData name="Nisha McKenzie" userId="1909bcc06cf74e81" providerId="LiveId" clId="{7920FB0C-4A76-4591-90D9-A65A8FDE5557}" dt="2023-06-01T14:54:04.337" v="55"/>
        <pc:sldMkLst>
          <pc:docMk/>
          <pc:sldMk cId="2316161965" sldId="273"/>
        </pc:sldMkLst>
        <pc:picChg chg="add">
          <ac:chgData name="Nisha McKenzie" userId="1909bcc06cf74e81" providerId="LiveId" clId="{7920FB0C-4A76-4591-90D9-A65A8FDE5557}" dt="2023-06-01T14:54:04.337" v="55"/>
          <ac:picMkLst>
            <pc:docMk/>
            <pc:sldMk cId="2316161965" sldId="273"/>
            <ac:picMk id="14338" creationId="{E8F856F9-690B-C213-40F4-76C91FE21E42}"/>
          </ac:picMkLst>
        </pc:picChg>
      </pc:sldChg>
      <pc:sldChg chg="addSp new">
        <pc:chgData name="Nisha McKenzie" userId="1909bcc06cf74e81" providerId="LiveId" clId="{7920FB0C-4A76-4591-90D9-A65A8FDE5557}" dt="2023-06-01T14:54:21.910" v="56"/>
        <pc:sldMkLst>
          <pc:docMk/>
          <pc:sldMk cId="3584738621" sldId="274"/>
        </pc:sldMkLst>
        <pc:picChg chg="add">
          <ac:chgData name="Nisha McKenzie" userId="1909bcc06cf74e81" providerId="LiveId" clId="{7920FB0C-4A76-4591-90D9-A65A8FDE5557}" dt="2023-06-01T14:54:21.910" v="56"/>
          <ac:picMkLst>
            <pc:docMk/>
            <pc:sldMk cId="3584738621" sldId="274"/>
            <ac:picMk id="15362" creationId="{8277D25B-CFD3-09C0-BB7D-3A0EB6056567}"/>
          </ac:picMkLst>
        </pc:picChg>
      </pc:sldChg>
      <pc:sldChg chg="addSp new">
        <pc:chgData name="Nisha McKenzie" userId="1909bcc06cf74e81" providerId="LiveId" clId="{7920FB0C-4A76-4591-90D9-A65A8FDE5557}" dt="2023-06-01T14:54:47.743" v="57"/>
        <pc:sldMkLst>
          <pc:docMk/>
          <pc:sldMk cId="2519267966" sldId="275"/>
        </pc:sldMkLst>
        <pc:picChg chg="add">
          <ac:chgData name="Nisha McKenzie" userId="1909bcc06cf74e81" providerId="LiveId" clId="{7920FB0C-4A76-4591-90D9-A65A8FDE5557}" dt="2023-06-01T14:54:47.743" v="57"/>
          <ac:picMkLst>
            <pc:docMk/>
            <pc:sldMk cId="2519267966" sldId="275"/>
            <ac:picMk id="16386" creationId="{01B0C110-6D13-8427-4765-22D98B664170}"/>
          </ac:picMkLst>
        </pc:picChg>
      </pc:sldChg>
      <pc:sldChg chg="addSp new">
        <pc:chgData name="Nisha McKenzie" userId="1909bcc06cf74e81" providerId="LiveId" clId="{7920FB0C-4A76-4591-90D9-A65A8FDE5557}" dt="2023-06-01T14:55:13.348" v="58"/>
        <pc:sldMkLst>
          <pc:docMk/>
          <pc:sldMk cId="3106396717" sldId="276"/>
        </pc:sldMkLst>
        <pc:picChg chg="add">
          <ac:chgData name="Nisha McKenzie" userId="1909bcc06cf74e81" providerId="LiveId" clId="{7920FB0C-4A76-4591-90D9-A65A8FDE5557}" dt="2023-06-01T14:55:13.348" v="58"/>
          <ac:picMkLst>
            <pc:docMk/>
            <pc:sldMk cId="3106396717" sldId="276"/>
            <ac:picMk id="17410" creationId="{16BE7947-D967-6E08-A5C4-A9DEC189745C}"/>
          </ac:picMkLst>
        </pc:picChg>
      </pc:sldChg>
      <pc:sldChg chg="addSp new">
        <pc:chgData name="Nisha McKenzie" userId="1909bcc06cf74e81" providerId="LiveId" clId="{7920FB0C-4A76-4591-90D9-A65A8FDE5557}" dt="2023-06-01T14:55:36.887" v="59"/>
        <pc:sldMkLst>
          <pc:docMk/>
          <pc:sldMk cId="3038215479" sldId="277"/>
        </pc:sldMkLst>
        <pc:picChg chg="add">
          <ac:chgData name="Nisha McKenzie" userId="1909bcc06cf74e81" providerId="LiveId" clId="{7920FB0C-4A76-4591-90D9-A65A8FDE5557}" dt="2023-06-01T14:55:36.887" v="59"/>
          <ac:picMkLst>
            <pc:docMk/>
            <pc:sldMk cId="3038215479" sldId="277"/>
            <ac:picMk id="18434" creationId="{463BAE5E-0AE4-AF6D-4A4C-C0ACF27896DE}"/>
          </ac:picMkLst>
        </pc:picChg>
      </pc:sldChg>
      <pc:sldChg chg="addSp new">
        <pc:chgData name="Nisha McKenzie" userId="1909bcc06cf74e81" providerId="LiveId" clId="{7920FB0C-4A76-4591-90D9-A65A8FDE5557}" dt="2023-06-01T14:55:55.673" v="60"/>
        <pc:sldMkLst>
          <pc:docMk/>
          <pc:sldMk cId="4131908072" sldId="278"/>
        </pc:sldMkLst>
        <pc:picChg chg="add">
          <ac:chgData name="Nisha McKenzie" userId="1909bcc06cf74e81" providerId="LiveId" clId="{7920FB0C-4A76-4591-90D9-A65A8FDE5557}" dt="2023-06-01T14:55:55.673" v="60"/>
          <ac:picMkLst>
            <pc:docMk/>
            <pc:sldMk cId="4131908072" sldId="278"/>
            <ac:picMk id="19458" creationId="{398D846D-09CE-8049-DDBD-4AF05F90A0D7}"/>
          </ac:picMkLst>
        </pc:picChg>
      </pc:sldChg>
      <pc:sldChg chg="addSp new">
        <pc:chgData name="Nisha McKenzie" userId="1909bcc06cf74e81" providerId="LiveId" clId="{7920FB0C-4A76-4591-90D9-A65A8FDE5557}" dt="2023-06-01T14:56:17.365" v="61"/>
        <pc:sldMkLst>
          <pc:docMk/>
          <pc:sldMk cId="3928722824" sldId="279"/>
        </pc:sldMkLst>
        <pc:picChg chg="add">
          <ac:chgData name="Nisha McKenzie" userId="1909bcc06cf74e81" providerId="LiveId" clId="{7920FB0C-4A76-4591-90D9-A65A8FDE5557}" dt="2023-06-01T14:56:17.365" v="61"/>
          <ac:picMkLst>
            <pc:docMk/>
            <pc:sldMk cId="3928722824" sldId="279"/>
            <ac:picMk id="20482" creationId="{C5229D39-4CA2-A5B8-2499-4A50D288D427}"/>
          </ac:picMkLst>
        </pc:picChg>
      </pc:sldChg>
      <pc:sldChg chg="addSp new">
        <pc:chgData name="Nisha McKenzie" userId="1909bcc06cf74e81" providerId="LiveId" clId="{7920FB0C-4A76-4591-90D9-A65A8FDE5557}" dt="2023-06-01T14:56:40.318" v="62"/>
        <pc:sldMkLst>
          <pc:docMk/>
          <pc:sldMk cId="4066185529" sldId="280"/>
        </pc:sldMkLst>
        <pc:picChg chg="add">
          <ac:chgData name="Nisha McKenzie" userId="1909bcc06cf74e81" providerId="LiveId" clId="{7920FB0C-4A76-4591-90D9-A65A8FDE5557}" dt="2023-06-01T14:56:40.318" v="62"/>
          <ac:picMkLst>
            <pc:docMk/>
            <pc:sldMk cId="4066185529" sldId="280"/>
            <ac:picMk id="21506" creationId="{D1D4602D-AB08-4685-051D-D448D38DFC71}"/>
          </ac:picMkLst>
        </pc:picChg>
      </pc:sldChg>
      <pc:sldChg chg="addSp new mod">
        <pc:chgData name="Nisha McKenzie" userId="1909bcc06cf74e81" providerId="LiveId" clId="{7920FB0C-4A76-4591-90D9-A65A8FDE5557}" dt="2023-06-01T14:58:53.411" v="67" actId="22"/>
        <pc:sldMkLst>
          <pc:docMk/>
          <pc:sldMk cId="132177408" sldId="281"/>
        </pc:sldMkLst>
        <pc:picChg chg="add">
          <ac:chgData name="Nisha McKenzie" userId="1909bcc06cf74e81" providerId="LiveId" clId="{7920FB0C-4A76-4591-90D9-A65A8FDE5557}" dt="2023-06-01T14:58:53.411" v="67" actId="22"/>
          <ac:picMkLst>
            <pc:docMk/>
            <pc:sldMk cId="132177408" sldId="281"/>
            <ac:picMk id="3" creationId="{0555EA76-FC83-0C21-A212-474061E01C33}"/>
          </ac:picMkLst>
        </pc:picChg>
      </pc:sldChg>
      <pc:sldChg chg="addSp new">
        <pc:chgData name="Nisha McKenzie" userId="1909bcc06cf74e81" providerId="LiveId" clId="{7920FB0C-4A76-4591-90D9-A65A8FDE5557}" dt="2023-06-01T15:01:25.469" v="72"/>
        <pc:sldMkLst>
          <pc:docMk/>
          <pc:sldMk cId="3424316524" sldId="282"/>
        </pc:sldMkLst>
        <pc:picChg chg="add">
          <ac:chgData name="Nisha McKenzie" userId="1909bcc06cf74e81" providerId="LiveId" clId="{7920FB0C-4A76-4591-90D9-A65A8FDE5557}" dt="2023-06-01T15:01:25.469" v="72"/>
          <ac:picMkLst>
            <pc:docMk/>
            <pc:sldMk cId="3424316524" sldId="282"/>
            <ac:picMk id="24578" creationId="{358086EB-4D17-08F9-CC07-09927A831F41}"/>
          </ac:picMkLst>
        </pc:picChg>
      </pc:sldChg>
      <pc:sldChg chg="addSp new mod">
        <pc:chgData name="Nisha McKenzie" userId="1909bcc06cf74e81" providerId="LiveId" clId="{7920FB0C-4A76-4591-90D9-A65A8FDE5557}" dt="2023-06-01T15:01:38.723" v="73" actId="22"/>
        <pc:sldMkLst>
          <pc:docMk/>
          <pc:sldMk cId="2273790139" sldId="283"/>
        </pc:sldMkLst>
        <pc:picChg chg="add">
          <ac:chgData name="Nisha McKenzie" userId="1909bcc06cf74e81" providerId="LiveId" clId="{7920FB0C-4A76-4591-90D9-A65A8FDE5557}" dt="2023-06-01T15:01:38.723" v="73" actId="22"/>
          <ac:picMkLst>
            <pc:docMk/>
            <pc:sldMk cId="2273790139" sldId="283"/>
            <ac:picMk id="3" creationId="{3385CDD8-54C1-3BED-5053-0C73E64CE6FE}"/>
          </ac:picMkLst>
        </pc:picChg>
      </pc:sldChg>
      <pc:sldChg chg="addSp new">
        <pc:chgData name="Nisha McKenzie" userId="1909bcc06cf74e81" providerId="LiveId" clId="{7920FB0C-4A76-4591-90D9-A65A8FDE5557}" dt="2023-06-01T15:03:09.457" v="74"/>
        <pc:sldMkLst>
          <pc:docMk/>
          <pc:sldMk cId="3238455457" sldId="284"/>
        </pc:sldMkLst>
        <pc:picChg chg="add">
          <ac:chgData name="Nisha McKenzie" userId="1909bcc06cf74e81" providerId="LiveId" clId="{7920FB0C-4A76-4591-90D9-A65A8FDE5557}" dt="2023-06-01T15:03:09.457" v="74"/>
          <ac:picMkLst>
            <pc:docMk/>
            <pc:sldMk cId="3238455457" sldId="284"/>
            <ac:picMk id="25602" creationId="{4CF86B75-BCD5-F3EA-278C-2E949BE9718D}"/>
          </ac:picMkLst>
        </pc:picChg>
      </pc:sldChg>
      <pc:sldChg chg="addSp new mod">
        <pc:chgData name="Nisha McKenzie" userId="1909bcc06cf74e81" providerId="LiveId" clId="{7920FB0C-4A76-4591-90D9-A65A8FDE5557}" dt="2023-06-01T15:03:21.524" v="75" actId="22"/>
        <pc:sldMkLst>
          <pc:docMk/>
          <pc:sldMk cId="381718810" sldId="285"/>
        </pc:sldMkLst>
        <pc:picChg chg="add">
          <ac:chgData name="Nisha McKenzie" userId="1909bcc06cf74e81" providerId="LiveId" clId="{7920FB0C-4A76-4591-90D9-A65A8FDE5557}" dt="2023-06-01T15:03:21.524" v="75" actId="22"/>
          <ac:picMkLst>
            <pc:docMk/>
            <pc:sldMk cId="381718810" sldId="285"/>
            <ac:picMk id="3" creationId="{430B9CFA-C13A-A68F-51E3-80F0C7608DDC}"/>
          </ac:picMkLst>
        </pc:picChg>
      </pc:sldChg>
      <pc:sldChg chg="addSp new mod">
        <pc:chgData name="Nisha McKenzie" userId="1909bcc06cf74e81" providerId="LiveId" clId="{7920FB0C-4A76-4591-90D9-A65A8FDE5557}" dt="2023-06-01T15:03:30.300" v="76" actId="22"/>
        <pc:sldMkLst>
          <pc:docMk/>
          <pc:sldMk cId="1235477320" sldId="286"/>
        </pc:sldMkLst>
        <pc:picChg chg="add">
          <ac:chgData name="Nisha McKenzie" userId="1909bcc06cf74e81" providerId="LiveId" clId="{7920FB0C-4A76-4591-90D9-A65A8FDE5557}" dt="2023-06-01T15:03:30.300" v="76" actId="22"/>
          <ac:picMkLst>
            <pc:docMk/>
            <pc:sldMk cId="1235477320" sldId="286"/>
            <ac:picMk id="3" creationId="{6BA773A4-893D-0A1E-F4B9-0C190CD77A74}"/>
          </ac:picMkLst>
        </pc:picChg>
      </pc:sldChg>
      <pc:sldChg chg="new del">
        <pc:chgData name="Nisha McKenzie" userId="1909bcc06cf74e81" providerId="LiveId" clId="{7920FB0C-4A76-4591-90D9-A65A8FDE5557}" dt="2023-06-01T15:04:11.467" v="77" actId="47"/>
        <pc:sldMkLst>
          <pc:docMk/>
          <pc:sldMk cId="361384419" sldId="287"/>
        </pc:sldMkLst>
      </pc:sldChg>
      <pc:sldChg chg="new del">
        <pc:chgData name="Nisha McKenzie" userId="1909bcc06cf74e81" providerId="LiveId" clId="{7920FB0C-4A76-4591-90D9-A65A8FDE5557}" dt="2023-06-01T15:04:13.358" v="78" actId="47"/>
        <pc:sldMkLst>
          <pc:docMk/>
          <pc:sldMk cId="961296280" sldId="288"/>
        </pc:sldMkLst>
      </pc:sldChg>
      <pc:sldChg chg="addSp new">
        <pc:chgData name="Nisha McKenzie" userId="1909bcc06cf74e81" providerId="LiveId" clId="{7920FB0C-4A76-4591-90D9-A65A8FDE5557}" dt="2023-06-01T14:59:32.288" v="68"/>
        <pc:sldMkLst>
          <pc:docMk/>
          <pc:sldMk cId="3216890918" sldId="289"/>
        </pc:sldMkLst>
        <pc:picChg chg="add">
          <ac:chgData name="Nisha McKenzie" userId="1909bcc06cf74e81" providerId="LiveId" clId="{7920FB0C-4A76-4591-90D9-A65A8FDE5557}" dt="2023-06-01T14:59:32.288" v="68"/>
          <ac:picMkLst>
            <pc:docMk/>
            <pc:sldMk cId="3216890918" sldId="289"/>
            <ac:picMk id="22530" creationId="{C61E94EA-A28A-A1F5-5CD4-116CB78CDD03}"/>
          </ac:picMkLst>
        </pc:picChg>
      </pc:sldChg>
      <pc:sldChg chg="addSp new mod">
        <pc:chgData name="Nisha McKenzie" userId="1909bcc06cf74e81" providerId="LiveId" clId="{7920FB0C-4A76-4591-90D9-A65A8FDE5557}" dt="2023-06-01T14:59:47.259" v="69" actId="22"/>
        <pc:sldMkLst>
          <pc:docMk/>
          <pc:sldMk cId="2206691452" sldId="290"/>
        </pc:sldMkLst>
        <pc:picChg chg="add">
          <ac:chgData name="Nisha McKenzie" userId="1909bcc06cf74e81" providerId="LiveId" clId="{7920FB0C-4A76-4591-90D9-A65A8FDE5557}" dt="2023-06-01T14:59:47.259" v="69" actId="22"/>
          <ac:picMkLst>
            <pc:docMk/>
            <pc:sldMk cId="2206691452" sldId="290"/>
            <ac:picMk id="3" creationId="{46090F40-6B40-8816-8406-50B64C2407DF}"/>
          </ac:picMkLst>
        </pc:picChg>
      </pc:sldChg>
      <pc:sldChg chg="addSp new">
        <pc:chgData name="Nisha McKenzie" userId="1909bcc06cf74e81" providerId="LiveId" clId="{7920FB0C-4A76-4591-90D9-A65A8FDE5557}" dt="2023-06-01T15:00:39.969" v="70"/>
        <pc:sldMkLst>
          <pc:docMk/>
          <pc:sldMk cId="835542998" sldId="291"/>
        </pc:sldMkLst>
        <pc:picChg chg="add">
          <ac:chgData name="Nisha McKenzie" userId="1909bcc06cf74e81" providerId="LiveId" clId="{7920FB0C-4A76-4591-90D9-A65A8FDE5557}" dt="2023-06-01T15:00:39.969" v="70"/>
          <ac:picMkLst>
            <pc:docMk/>
            <pc:sldMk cId="835542998" sldId="291"/>
            <ac:picMk id="23554" creationId="{5F1FFCF4-521B-C2DD-9CEC-15316417132F}"/>
          </ac:picMkLst>
        </pc:picChg>
      </pc:sldChg>
      <pc:sldChg chg="addSp new mod">
        <pc:chgData name="Nisha McKenzie" userId="1909bcc06cf74e81" providerId="LiveId" clId="{7920FB0C-4A76-4591-90D9-A65A8FDE5557}" dt="2023-06-01T15:00:56.471" v="71" actId="22"/>
        <pc:sldMkLst>
          <pc:docMk/>
          <pc:sldMk cId="3673003448" sldId="292"/>
        </pc:sldMkLst>
        <pc:picChg chg="add">
          <ac:chgData name="Nisha McKenzie" userId="1909bcc06cf74e81" providerId="LiveId" clId="{7920FB0C-4A76-4591-90D9-A65A8FDE5557}" dt="2023-06-01T15:00:56.471" v="71" actId="22"/>
          <ac:picMkLst>
            <pc:docMk/>
            <pc:sldMk cId="3673003448" sldId="292"/>
            <ac:picMk id="3" creationId="{200F9179-2ECB-4D64-2F4E-EF6F210AB39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556E2DA4-3EB6-84DF-684B-9FBDFC1B2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092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0A0DD74E-74D8-D5FA-5596-96D65F84D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962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15B06C52-3C2C-7B67-E438-C6C3896FB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765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C86700A3-B581-ADA4-B317-3EDAD52A8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4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047D8E02-CCD5-6293-1948-5945EDD13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173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id="{936C5A02-7A7B-31FC-6E1B-2DD0E0441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896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45CC53D8-1E20-2DBB-6CD5-E554F0AEE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347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A56412B2-6D36-2836-98D7-E2BB615BE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846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E8F856F9-690B-C213-40F4-76C91FE21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161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8277D25B-CFD3-09C0-BB7D-3A0EB6056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738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01B0C110-6D13-8427-4765-22D98B664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267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16BE7947-D967-6E08-A5C4-A9DEC1897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396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463BAE5E-0AE4-AF6D-4A4C-C0ACF2789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215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398D846D-09CE-8049-DDBD-4AF05F90A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908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C5229D39-4CA2-A5B8-2499-4A50D288D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722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D1D4602D-AB08-4685-051D-D448D38DF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185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55EA76-FC83-0C21-A212-474061E01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7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C61E94EA-A28A-A1F5-5CD4-116CB78CD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890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090F40-6B40-8816-8406-50B64C240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91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5F1FFCF4-521B-C2DD-9CEC-153164171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542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2D9B86-651F-ED76-DD91-BD86E02A4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318" y="2021622"/>
            <a:ext cx="1705213" cy="20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0F9179-2ECB-4D64-2F4E-EF6F210AB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03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358086EB-4D17-08F9-CC07-09927A831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316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85CDD8-54C1-3BED-5053-0C73E64CE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90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4CF86B75-BCD5-F3EA-278C-2E949BE97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4554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B9CFA-C13A-A68F-51E3-80F0C7608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8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A773A4-893D-0A1E-F4B9-0C190CD77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77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C937AF-7070-7C82-B9E0-9D1C240A3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73325"/>
            <a:ext cx="2133898" cy="304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DFB547-B5EB-072D-E3FA-CDB2799E3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740" y="1278168"/>
            <a:ext cx="1590897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160FFEC-E1FE-4E36-28E3-C031107F0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41FE976-3D98-298C-9DF2-D77D5E672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42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B5BCA4D-9F10-999D-BCC9-9FC8D7472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24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9005FBC-04BE-4224-3DC1-79B80E4BF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269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2CA0F83-42E2-19AF-F94F-5B4C5B4E9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39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10211</TotalTime>
  <Words>0</Words>
  <Application>Microsoft Office PowerPoint</Application>
  <PresentationFormat>Widescreen</PresentationFormat>
  <Paragraphs>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2023-06-01T15:04:21Z</dcterms:modified>
</cp:coreProperties>
</file>