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D0E4A-E8AF-422E-B756-389B0F0202EB}" v="28" dt="2023-05-24T19:15:08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48CD0E4A-E8AF-422E-B756-389B0F0202EB}"/>
    <pc:docChg chg="custSel addSld modSld">
      <pc:chgData name="Nisha McKenzie" userId="1909bcc06cf74e81" providerId="LiveId" clId="{48CD0E4A-E8AF-422E-B756-389B0F0202EB}" dt="2023-05-24T19:16:11.313" v="94" actId="22"/>
      <pc:docMkLst>
        <pc:docMk/>
      </pc:docMkLst>
      <pc:sldChg chg="addSp delSp modSp mod">
        <pc:chgData name="Nisha McKenzie" userId="1909bcc06cf74e81" providerId="LiveId" clId="{48CD0E4A-E8AF-422E-B756-389B0F0202EB}" dt="2023-05-24T18:55:24.377" v="3" actId="1076"/>
        <pc:sldMkLst>
          <pc:docMk/>
          <pc:sldMk cId="2540173304" sldId="258"/>
        </pc:sldMkLst>
        <pc:picChg chg="add del">
          <ac:chgData name="Nisha McKenzie" userId="1909bcc06cf74e81" providerId="LiveId" clId="{48CD0E4A-E8AF-422E-B756-389B0F0202EB}" dt="2023-05-24T18:55:17.169" v="1" actId="478"/>
          <ac:picMkLst>
            <pc:docMk/>
            <pc:sldMk cId="2540173304" sldId="258"/>
            <ac:picMk id="3" creationId="{778E365D-97FA-CCFD-0DDC-EFEB18AEAB3D}"/>
          </ac:picMkLst>
        </pc:picChg>
        <pc:picChg chg="add mod">
          <ac:chgData name="Nisha McKenzie" userId="1909bcc06cf74e81" providerId="LiveId" clId="{48CD0E4A-E8AF-422E-B756-389B0F0202EB}" dt="2023-05-24T18:55:24.377" v="3" actId="1076"/>
          <ac:picMkLst>
            <pc:docMk/>
            <pc:sldMk cId="2540173304" sldId="258"/>
            <ac:picMk id="5" creationId="{4DA76521-F064-30B1-462A-1919A4AF076A}"/>
          </ac:picMkLst>
        </pc:picChg>
      </pc:sldChg>
      <pc:sldChg chg="addSp delSp modSp mod">
        <pc:chgData name="Nisha McKenzie" userId="1909bcc06cf74e81" providerId="LiveId" clId="{48CD0E4A-E8AF-422E-B756-389B0F0202EB}" dt="2023-05-24T18:56:22.470" v="10" actId="1076"/>
        <pc:sldMkLst>
          <pc:docMk/>
          <pc:sldMk cId="4133966728" sldId="259"/>
        </pc:sldMkLst>
        <pc:picChg chg="add mod">
          <ac:chgData name="Nisha McKenzie" userId="1909bcc06cf74e81" providerId="LiveId" clId="{48CD0E4A-E8AF-422E-B756-389B0F0202EB}" dt="2023-05-24T18:55:59.148" v="5" actId="1076"/>
          <ac:picMkLst>
            <pc:docMk/>
            <pc:sldMk cId="4133966728" sldId="259"/>
            <ac:picMk id="3" creationId="{C68A96DA-1771-C321-8D00-B23087F8F67A}"/>
          </ac:picMkLst>
        </pc:picChg>
        <pc:picChg chg="add del">
          <ac:chgData name="Nisha McKenzie" userId="1909bcc06cf74e81" providerId="LiveId" clId="{48CD0E4A-E8AF-422E-B756-389B0F0202EB}" dt="2023-05-24T18:56:14.486" v="7" actId="478"/>
          <ac:picMkLst>
            <pc:docMk/>
            <pc:sldMk cId="4133966728" sldId="259"/>
            <ac:picMk id="5" creationId="{89305679-CCA3-6C6D-1981-830A4FDAFD15}"/>
          </ac:picMkLst>
        </pc:picChg>
        <pc:picChg chg="add mod">
          <ac:chgData name="Nisha McKenzie" userId="1909bcc06cf74e81" providerId="LiveId" clId="{48CD0E4A-E8AF-422E-B756-389B0F0202EB}" dt="2023-05-24T18:56:22.470" v="10" actId="1076"/>
          <ac:picMkLst>
            <pc:docMk/>
            <pc:sldMk cId="4133966728" sldId="259"/>
            <ac:picMk id="7" creationId="{2D43EFA6-AC7D-D0DD-4D7C-A80C16929BBE}"/>
          </ac:picMkLst>
        </pc:picChg>
      </pc:sldChg>
      <pc:sldChg chg="addSp mod">
        <pc:chgData name="Nisha McKenzie" userId="1909bcc06cf74e81" providerId="LiveId" clId="{48CD0E4A-E8AF-422E-B756-389B0F0202EB}" dt="2023-05-24T18:57:53.567" v="51" actId="22"/>
        <pc:sldMkLst>
          <pc:docMk/>
          <pc:sldMk cId="3048669119" sldId="260"/>
        </pc:sldMkLst>
        <pc:picChg chg="add">
          <ac:chgData name="Nisha McKenzie" userId="1909bcc06cf74e81" providerId="LiveId" clId="{48CD0E4A-E8AF-422E-B756-389B0F0202EB}" dt="2023-05-24T18:57:53.567" v="51" actId="22"/>
          <ac:picMkLst>
            <pc:docMk/>
            <pc:sldMk cId="3048669119" sldId="260"/>
            <ac:picMk id="3" creationId="{DFDB89BA-10C2-D56C-E3EA-373F805E9AD8}"/>
          </ac:picMkLst>
        </pc:picChg>
      </pc:sldChg>
      <pc:sldChg chg="addSp new mod">
        <pc:chgData name="Nisha McKenzie" userId="1909bcc06cf74e81" providerId="LiveId" clId="{48CD0E4A-E8AF-422E-B756-389B0F0202EB}" dt="2023-05-24T18:58:03.902" v="52" actId="22"/>
        <pc:sldMkLst>
          <pc:docMk/>
          <pc:sldMk cId="3042543972" sldId="261"/>
        </pc:sldMkLst>
        <pc:picChg chg="add">
          <ac:chgData name="Nisha McKenzie" userId="1909bcc06cf74e81" providerId="LiveId" clId="{48CD0E4A-E8AF-422E-B756-389B0F0202EB}" dt="2023-05-24T18:58:03.902" v="52" actId="22"/>
          <ac:picMkLst>
            <pc:docMk/>
            <pc:sldMk cId="3042543972" sldId="261"/>
            <ac:picMk id="3" creationId="{B6933455-8F3A-0FA8-5A24-EB504714A64C}"/>
          </ac:picMkLst>
        </pc:picChg>
      </pc:sldChg>
      <pc:sldChg chg="addSp new mod">
        <pc:chgData name="Nisha McKenzie" userId="1909bcc06cf74e81" providerId="LiveId" clId="{48CD0E4A-E8AF-422E-B756-389B0F0202EB}" dt="2023-05-24T18:58:16.169" v="53" actId="22"/>
        <pc:sldMkLst>
          <pc:docMk/>
          <pc:sldMk cId="4005529341" sldId="262"/>
        </pc:sldMkLst>
        <pc:picChg chg="add">
          <ac:chgData name="Nisha McKenzie" userId="1909bcc06cf74e81" providerId="LiveId" clId="{48CD0E4A-E8AF-422E-B756-389B0F0202EB}" dt="2023-05-24T18:58:16.169" v="53" actId="22"/>
          <ac:picMkLst>
            <pc:docMk/>
            <pc:sldMk cId="4005529341" sldId="262"/>
            <ac:picMk id="3" creationId="{F58282CA-A075-C5C4-3E16-F03BF51C5106}"/>
          </ac:picMkLst>
        </pc:picChg>
      </pc:sldChg>
      <pc:sldChg chg="addSp new mod">
        <pc:chgData name="Nisha McKenzie" userId="1909bcc06cf74e81" providerId="LiveId" clId="{48CD0E4A-E8AF-422E-B756-389B0F0202EB}" dt="2023-05-24T19:01:12.383" v="58" actId="22"/>
        <pc:sldMkLst>
          <pc:docMk/>
          <pc:sldMk cId="70502756" sldId="263"/>
        </pc:sldMkLst>
        <pc:picChg chg="add">
          <ac:chgData name="Nisha McKenzie" userId="1909bcc06cf74e81" providerId="LiveId" clId="{48CD0E4A-E8AF-422E-B756-389B0F0202EB}" dt="2023-05-24T18:58:29.215" v="54" actId="22"/>
          <ac:picMkLst>
            <pc:docMk/>
            <pc:sldMk cId="70502756" sldId="263"/>
            <ac:picMk id="3" creationId="{45BE1795-535E-DFC7-5641-FA897301A53A}"/>
          </ac:picMkLst>
        </pc:picChg>
        <pc:picChg chg="add">
          <ac:chgData name="Nisha McKenzie" userId="1909bcc06cf74e81" providerId="LiveId" clId="{48CD0E4A-E8AF-422E-B756-389B0F0202EB}" dt="2023-05-24T19:01:12.383" v="58" actId="22"/>
          <ac:picMkLst>
            <pc:docMk/>
            <pc:sldMk cId="70502756" sldId="263"/>
            <ac:picMk id="5" creationId="{82658614-061B-8285-E538-988CDC7D24F8}"/>
          </ac:picMkLst>
        </pc:picChg>
      </pc:sldChg>
      <pc:sldChg chg="addSp new mod">
        <pc:chgData name="Nisha McKenzie" userId="1909bcc06cf74e81" providerId="LiveId" clId="{48CD0E4A-E8AF-422E-B756-389B0F0202EB}" dt="2023-05-24T19:01:53.328" v="59" actId="22"/>
        <pc:sldMkLst>
          <pc:docMk/>
          <pc:sldMk cId="3339012371" sldId="264"/>
        </pc:sldMkLst>
        <pc:picChg chg="add">
          <ac:chgData name="Nisha McKenzie" userId="1909bcc06cf74e81" providerId="LiveId" clId="{48CD0E4A-E8AF-422E-B756-389B0F0202EB}" dt="2023-05-24T18:58:46.823" v="55" actId="22"/>
          <ac:picMkLst>
            <pc:docMk/>
            <pc:sldMk cId="3339012371" sldId="264"/>
            <ac:picMk id="3" creationId="{BF87B183-1850-64E5-3823-5C71D8570633}"/>
          </ac:picMkLst>
        </pc:picChg>
        <pc:picChg chg="add">
          <ac:chgData name="Nisha McKenzie" userId="1909bcc06cf74e81" providerId="LiveId" clId="{48CD0E4A-E8AF-422E-B756-389B0F0202EB}" dt="2023-05-24T19:01:53.328" v="59" actId="22"/>
          <ac:picMkLst>
            <pc:docMk/>
            <pc:sldMk cId="3339012371" sldId="264"/>
            <ac:picMk id="5" creationId="{3570B2EE-2F02-50EA-61F1-32C63E63C913}"/>
          </ac:picMkLst>
        </pc:picChg>
      </pc:sldChg>
      <pc:sldChg chg="addSp new mod">
        <pc:chgData name="Nisha McKenzie" userId="1909bcc06cf74e81" providerId="LiveId" clId="{48CD0E4A-E8AF-422E-B756-389B0F0202EB}" dt="2023-05-24T19:02:23.966" v="60" actId="22"/>
        <pc:sldMkLst>
          <pc:docMk/>
          <pc:sldMk cId="4045169528" sldId="265"/>
        </pc:sldMkLst>
        <pc:picChg chg="add">
          <ac:chgData name="Nisha McKenzie" userId="1909bcc06cf74e81" providerId="LiveId" clId="{48CD0E4A-E8AF-422E-B756-389B0F0202EB}" dt="2023-05-24T18:59:03.627" v="56" actId="22"/>
          <ac:picMkLst>
            <pc:docMk/>
            <pc:sldMk cId="4045169528" sldId="265"/>
            <ac:picMk id="3" creationId="{A609FD0F-2A38-882A-747D-128A779091E3}"/>
          </ac:picMkLst>
        </pc:picChg>
        <pc:picChg chg="add">
          <ac:chgData name="Nisha McKenzie" userId="1909bcc06cf74e81" providerId="LiveId" clId="{48CD0E4A-E8AF-422E-B756-389B0F0202EB}" dt="2023-05-24T19:02:23.966" v="60" actId="22"/>
          <ac:picMkLst>
            <pc:docMk/>
            <pc:sldMk cId="4045169528" sldId="265"/>
            <ac:picMk id="5" creationId="{5CE087DD-BD70-98B6-2938-64B4FFC0A564}"/>
          </ac:picMkLst>
        </pc:picChg>
      </pc:sldChg>
      <pc:sldChg chg="addSp new">
        <pc:chgData name="Nisha McKenzie" userId="1909bcc06cf74e81" providerId="LiveId" clId="{48CD0E4A-E8AF-422E-B756-389B0F0202EB}" dt="2023-05-24T18:59:54.578" v="57"/>
        <pc:sldMkLst>
          <pc:docMk/>
          <pc:sldMk cId="3899779969" sldId="266"/>
        </pc:sldMkLst>
        <pc:picChg chg="add">
          <ac:chgData name="Nisha McKenzie" userId="1909bcc06cf74e81" providerId="LiveId" clId="{48CD0E4A-E8AF-422E-B756-389B0F0202EB}" dt="2023-05-24T18:59:54.578" v="57"/>
          <ac:picMkLst>
            <pc:docMk/>
            <pc:sldMk cId="3899779969" sldId="266"/>
            <ac:picMk id="1026" creationId="{98B7C363-233E-CF1A-7151-0ECD23DE3E34}"/>
          </ac:picMkLst>
        </pc:picChg>
      </pc:sldChg>
      <pc:sldChg chg="addSp new mod">
        <pc:chgData name="Nisha McKenzie" userId="1909bcc06cf74e81" providerId="LiveId" clId="{48CD0E4A-E8AF-422E-B756-389B0F0202EB}" dt="2023-05-24T19:02:39.483" v="61" actId="22"/>
        <pc:sldMkLst>
          <pc:docMk/>
          <pc:sldMk cId="289461351" sldId="267"/>
        </pc:sldMkLst>
        <pc:picChg chg="add">
          <ac:chgData name="Nisha McKenzie" userId="1909bcc06cf74e81" providerId="LiveId" clId="{48CD0E4A-E8AF-422E-B756-389B0F0202EB}" dt="2023-05-24T19:02:39.483" v="61" actId="22"/>
          <ac:picMkLst>
            <pc:docMk/>
            <pc:sldMk cId="289461351" sldId="267"/>
            <ac:picMk id="3" creationId="{114CA239-DE37-DF33-1CFD-FD76FF8C6BB8}"/>
          </ac:picMkLst>
        </pc:picChg>
      </pc:sldChg>
      <pc:sldChg chg="addSp new mod">
        <pc:chgData name="Nisha McKenzie" userId="1909bcc06cf74e81" providerId="LiveId" clId="{48CD0E4A-E8AF-422E-B756-389B0F0202EB}" dt="2023-05-24T19:03:01.497" v="62" actId="22"/>
        <pc:sldMkLst>
          <pc:docMk/>
          <pc:sldMk cId="156257601" sldId="268"/>
        </pc:sldMkLst>
        <pc:picChg chg="add">
          <ac:chgData name="Nisha McKenzie" userId="1909bcc06cf74e81" providerId="LiveId" clId="{48CD0E4A-E8AF-422E-B756-389B0F0202EB}" dt="2023-05-24T19:03:01.497" v="62" actId="22"/>
          <ac:picMkLst>
            <pc:docMk/>
            <pc:sldMk cId="156257601" sldId="268"/>
            <ac:picMk id="3" creationId="{454A4BFD-0211-51AD-3FE1-B25B18C3E2C0}"/>
          </ac:picMkLst>
        </pc:picChg>
      </pc:sldChg>
      <pc:sldChg chg="addSp new mod">
        <pc:chgData name="Nisha McKenzie" userId="1909bcc06cf74e81" providerId="LiveId" clId="{48CD0E4A-E8AF-422E-B756-389B0F0202EB}" dt="2023-05-24T19:03:18.267" v="63" actId="22"/>
        <pc:sldMkLst>
          <pc:docMk/>
          <pc:sldMk cId="3942405985" sldId="269"/>
        </pc:sldMkLst>
        <pc:picChg chg="add">
          <ac:chgData name="Nisha McKenzie" userId="1909bcc06cf74e81" providerId="LiveId" clId="{48CD0E4A-E8AF-422E-B756-389B0F0202EB}" dt="2023-05-24T19:03:18.267" v="63" actId="22"/>
          <ac:picMkLst>
            <pc:docMk/>
            <pc:sldMk cId="3942405985" sldId="269"/>
            <ac:picMk id="3" creationId="{E7B36612-C0CE-1E3F-8553-437AF440824A}"/>
          </ac:picMkLst>
        </pc:picChg>
      </pc:sldChg>
      <pc:sldChg chg="addSp new mod">
        <pc:chgData name="Nisha McKenzie" userId="1909bcc06cf74e81" providerId="LiveId" clId="{48CD0E4A-E8AF-422E-B756-389B0F0202EB}" dt="2023-05-24T19:04:36.349" v="65" actId="22"/>
        <pc:sldMkLst>
          <pc:docMk/>
          <pc:sldMk cId="1901180723" sldId="270"/>
        </pc:sldMkLst>
        <pc:picChg chg="add">
          <ac:chgData name="Nisha McKenzie" userId="1909bcc06cf74e81" providerId="LiveId" clId="{48CD0E4A-E8AF-422E-B756-389B0F0202EB}" dt="2023-05-24T19:04:36.349" v="65" actId="22"/>
          <ac:picMkLst>
            <pc:docMk/>
            <pc:sldMk cId="1901180723" sldId="270"/>
            <ac:picMk id="3" creationId="{78996025-F449-1C36-C1D5-90631A191D9F}"/>
          </ac:picMkLst>
        </pc:picChg>
      </pc:sldChg>
      <pc:sldChg chg="addSp new mod">
        <pc:chgData name="Nisha McKenzie" userId="1909bcc06cf74e81" providerId="LiveId" clId="{48CD0E4A-E8AF-422E-B756-389B0F0202EB}" dt="2023-05-24T19:04:10.685" v="64" actId="22"/>
        <pc:sldMkLst>
          <pc:docMk/>
          <pc:sldMk cId="536944219" sldId="271"/>
        </pc:sldMkLst>
        <pc:picChg chg="add">
          <ac:chgData name="Nisha McKenzie" userId="1909bcc06cf74e81" providerId="LiveId" clId="{48CD0E4A-E8AF-422E-B756-389B0F0202EB}" dt="2023-05-24T19:04:10.685" v="64" actId="22"/>
          <ac:picMkLst>
            <pc:docMk/>
            <pc:sldMk cId="536944219" sldId="271"/>
            <ac:picMk id="3" creationId="{1C227D96-BF3E-779C-6467-D30DAB7B45B2}"/>
          </ac:picMkLst>
        </pc:picChg>
      </pc:sldChg>
      <pc:sldChg chg="addSp new">
        <pc:chgData name="Nisha McKenzie" userId="1909bcc06cf74e81" providerId="LiveId" clId="{48CD0E4A-E8AF-422E-B756-389B0F0202EB}" dt="2023-05-24T19:05:06.060" v="66"/>
        <pc:sldMkLst>
          <pc:docMk/>
          <pc:sldMk cId="2620016799" sldId="272"/>
        </pc:sldMkLst>
        <pc:picChg chg="add">
          <ac:chgData name="Nisha McKenzie" userId="1909bcc06cf74e81" providerId="LiveId" clId="{48CD0E4A-E8AF-422E-B756-389B0F0202EB}" dt="2023-05-24T19:05:06.060" v="66"/>
          <ac:picMkLst>
            <pc:docMk/>
            <pc:sldMk cId="2620016799" sldId="272"/>
            <ac:picMk id="2050" creationId="{59FE6682-1298-7F3F-97FC-77C8FB413822}"/>
          </ac:picMkLst>
        </pc:picChg>
      </pc:sldChg>
      <pc:sldChg chg="addSp new">
        <pc:chgData name="Nisha McKenzie" userId="1909bcc06cf74e81" providerId="LiveId" clId="{48CD0E4A-E8AF-422E-B756-389B0F0202EB}" dt="2023-05-24T19:05:28.037" v="67"/>
        <pc:sldMkLst>
          <pc:docMk/>
          <pc:sldMk cId="2002519261" sldId="273"/>
        </pc:sldMkLst>
        <pc:picChg chg="add">
          <ac:chgData name="Nisha McKenzie" userId="1909bcc06cf74e81" providerId="LiveId" clId="{48CD0E4A-E8AF-422E-B756-389B0F0202EB}" dt="2023-05-24T19:05:28.037" v="67"/>
          <ac:picMkLst>
            <pc:docMk/>
            <pc:sldMk cId="2002519261" sldId="273"/>
            <ac:picMk id="3074" creationId="{EF912FD5-8149-0831-224F-9693F72B4D1C}"/>
          </ac:picMkLst>
        </pc:picChg>
      </pc:sldChg>
      <pc:sldChg chg="addSp new">
        <pc:chgData name="Nisha McKenzie" userId="1909bcc06cf74e81" providerId="LiveId" clId="{48CD0E4A-E8AF-422E-B756-389B0F0202EB}" dt="2023-05-24T19:05:50.218" v="68"/>
        <pc:sldMkLst>
          <pc:docMk/>
          <pc:sldMk cId="3279150304" sldId="274"/>
        </pc:sldMkLst>
        <pc:picChg chg="add">
          <ac:chgData name="Nisha McKenzie" userId="1909bcc06cf74e81" providerId="LiveId" clId="{48CD0E4A-E8AF-422E-B756-389B0F0202EB}" dt="2023-05-24T19:05:50.218" v="68"/>
          <ac:picMkLst>
            <pc:docMk/>
            <pc:sldMk cId="3279150304" sldId="274"/>
            <ac:picMk id="4098" creationId="{C2176E38-253A-B7AF-1136-C7E593FDD867}"/>
          </ac:picMkLst>
        </pc:picChg>
      </pc:sldChg>
      <pc:sldChg chg="addSp new">
        <pc:chgData name="Nisha McKenzie" userId="1909bcc06cf74e81" providerId="LiveId" clId="{48CD0E4A-E8AF-422E-B756-389B0F0202EB}" dt="2023-05-24T19:06:07.811" v="69"/>
        <pc:sldMkLst>
          <pc:docMk/>
          <pc:sldMk cId="1294339169" sldId="275"/>
        </pc:sldMkLst>
        <pc:picChg chg="add">
          <ac:chgData name="Nisha McKenzie" userId="1909bcc06cf74e81" providerId="LiveId" clId="{48CD0E4A-E8AF-422E-B756-389B0F0202EB}" dt="2023-05-24T19:06:07.811" v="69"/>
          <ac:picMkLst>
            <pc:docMk/>
            <pc:sldMk cId="1294339169" sldId="275"/>
            <ac:picMk id="5122" creationId="{D7BB271E-C43D-1D1A-C57D-8E497B6930A0}"/>
          </ac:picMkLst>
        </pc:picChg>
      </pc:sldChg>
      <pc:sldChg chg="addSp new">
        <pc:chgData name="Nisha McKenzie" userId="1909bcc06cf74e81" providerId="LiveId" clId="{48CD0E4A-E8AF-422E-B756-389B0F0202EB}" dt="2023-05-24T19:06:23.434" v="70"/>
        <pc:sldMkLst>
          <pc:docMk/>
          <pc:sldMk cId="1472600917" sldId="276"/>
        </pc:sldMkLst>
        <pc:picChg chg="add">
          <ac:chgData name="Nisha McKenzie" userId="1909bcc06cf74e81" providerId="LiveId" clId="{48CD0E4A-E8AF-422E-B756-389B0F0202EB}" dt="2023-05-24T19:06:23.434" v="70"/>
          <ac:picMkLst>
            <pc:docMk/>
            <pc:sldMk cId="1472600917" sldId="276"/>
            <ac:picMk id="6146" creationId="{B6940C8B-C334-A4DB-F274-38DAE4508201}"/>
          </ac:picMkLst>
        </pc:picChg>
      </pc:sldChg>
      <pc:sldChg chg="addSp new">
        <pc:chgData name="Nisha McKenzie" userId="1909bcc06cf74e81" providerId="LiveId" clId="{48CD0E4A-E8AF-422E-B756-389B0F0202EB}" dt="2023-05-24T19:06:39.801" v="71"/>
        <pc:sldMkLst>
          <pc:docMk/>
          <pc:sldMk cId="3316727554" sldId="277"/>
        </pc:sldMkLst>
        <pc:picChg chg="add">
          <ac:chgData name="Nisha McKenzie" userId="1909bcc06cf74e81" providerId="LiveId" clId="{48CD0E4A-E8AF-422E-B756-389B0F0202EB}" dt="2023-05-24T19:06:39.801" v="71"/>
          <ac:picMkLst>
            <pc:docMk/>
            <pc:sldMk cId="3316727554" sldId="277"/>
            <ac:picMk id="7170" creationId="{67C2D6B3-7794-EF52-E2D5-5D127DF914FC}"/>
          </ac:picMkLst>
        </pc:picChg>
      </pc:sldChg>
      <pc:sldChg chg="addSp new">
        <pc:chgData name="Nisha McKenzie" userId="1909bcc06cf74e81" providerId="LiveId" clId="{48CD0E4A-E8AF-422E-B756-389B0F0202EB}" dt="2023-05-24T19:07:04.985" v="72"/>
        <pc:sldMkLst>
          <pc:docMk/>
          <pc:sldMk cId="1915919898" sldId="278"/>
        </pc:sldMkLst>
        <pc:picChg chg="add">
          <ac:chgData name="Nisha McKenzie" userId="1909bcc06cf74e81" providerId="LiveId" clId="{48CD0E4A-E8AF-422E-B756-389B0F0202EB}" dt="2023-05-24T19:07:04.985" v="72"/>
          <ac:picMkLst>
            <pc:docMk/>
            <pc:sldMk cId="1915919898" sldId="278"/>
            <ac:picMk id="8194" creationId="{372001B5-763C-45A1-F24B-0B22F1C9EAE6}"/>
          </ac:picMkLst>
        </pc:picChg>
      </pc:sldChg>
      <pc:sldChg chg="addSp new">
        <pc:chgData name="Nisha McKenzie" userId="1909bcc06cf74e81" providerId="LiveId" clId="{48CD0E4A-E8AF-422E-B756-389B0F0202EB}" dt="2023-05-24T19:07:26.095" v="73"/>
        <pc:sldMkLst>
          <pc:docMk/>
          <pc:sldMk cId="190527672" sldId="279"/>
        </pc:sldMkLst>
        <pc:picChg chg="add">
          <ac:chgData name="Nisha McKenzie" userId="1909bcc06cf74e81" providerId="LiveId" clId="{48CD0E4A-E8AF-422E-B756-389B0F0202EB}" dt="2023-05-24T19:07:26.095" v="73"/>
          <ac:picMkLst>
            <pc:docMk/>
            <pc:sldMk cId="190527672" sldId="279"/>
            <ac:picMk id="9218" creationId="{250C0F87-52B4-A93F-AF44-645B26389451}"/>
          </ac:picMkLst>
        </pc:picChg>
      </pc:sldChg>
      <pc:sldChg chg="addSp new">
        <pc:chgData name="Nisha McKenzie" userId="1909bcc06cf74e81" providerId="LiveId" clId="{48CD0E4A-E8AF-422E-B756-389B0F0202EB}" dt="2023-05-24T19:07:47.357" v="74"/>
        <pc:sldMkLst>
          <pc:docMk/>
          <pc:sldMk cId="3988903016" sldId="280"/>
        </pc:sldMkLst>
        <pc:picChg chg="add">
          <ac:chgData name="Nisha McKenzie" userId="1909bcc06cf74e81" providerId="LiveId" clId="{48CD0E4A-E8AF-422E-B756-389B0F0202EB}" dt="2023-05-24T19:07:47.357" v="74"/>
          <ac:picMkLst>
            <pc:docMk/>
            <pc:sldMk cId="3988903016" sldId="280"/>
            <ac:picMk id="10242" creationId="{84E316C5-17B2-F39A-82D3-9DC30F8F7CA2}"/>
          </ac:picMkLst>
        </pc:picChg>
      </pc:sldChg>
      <pc:sldChg chg="addSp new">
        <pc:chgData name="Nisha McKenzie" userId="1909bcc06cf74e81" providerId="LiveId" clId="{48CD0E4A-E8AF-422E-B756-389B0F0202EB}" dt="2023-05-24T19:08:10.410" v="75"/>
        <pc:sldMkLst>
          <pc:docMk/>
          <pc:sldMk cId="2102165571" sldId="281"/>
        </pc:sldMkLst>
        <pc:picChg chg="add">
          <ac:chgData name="Nisha McKenzie" userId="1909bcc06cf74e81" providerId="LiveId" clId="{48CD0E4A-E8AF-422E-B756-389B0F0202EB}" dt="2023-05-24T19:08:10.410" v="75"/>
          <ac:picMkLst>
            <pc:docMk/>
            <pc:sldMk cId="2102165571" sldId="281"/>
            <ac:picMk id="11266" creationId="{2160E7D5-F0F8-4ADA-5A25-3B904F2F5E95}"/>
          </ac:picMkLst>
        </pc:picChg>
      </pc:sldChg>
      <pc:sldChg chg="addSp new">
        <pc:chgData name="Nisha McKenzie" userId="1909bcc06cf74e81" providerId="LiveId" clId="{48CD0E4A-E8AF-422E-B756-389B0F0202EB}" dt="2023-05-24T19:08:33.725" v="76"/>
        <pc:sldMkLst>
          <pc:docMk/>
          <pc:sldMk cId="3849611856" sldId="282"/>
        </pc:sldMkLst>
        <pc:picChg chg="add">
          <ac:chgData name="Nisha McKenzie" userId="1909bcc06cf74e81" providerId="LiveId" clId="{48CD0E4A-E8AF-422E-B756-389B0F0202EB}" dt="2023-05-24T19:08:33.725" v="76"/>
          <ac:picMkLst>
            <pc:docMk/>
            <pc:sldMk cId="3849611856" sldId="282"/>
            <ac:picMk id="12290" creationId="{BFAF5425-6559-D44C-3E87-5AA84BAD81C7}"/>
          </ac:picMkLst>
        </pc:picChg>
      </pc:sldChg>
      <pc:sldChg chg="addSp new">
        <pc:chgData name="Nisha McKenzie" userId="1909bcc06cf74e81" providerId="LiveId" clId="{48CD0E4A-E8AF-422E-B756-389B0F0202EB}" dt="2023-05-24T19:08:52.705" v="77"/>
        <pc:sldMkLst>
          <pc:docMk/>
          <pc:sldMk cId="2856619492" sldId="283"/>
        </pc:sldMkLst>
        <pc:picChg chg="add">
          <ac:chgData name="Nisha McKenzie" userId="1909bcc06cf74e81" providerId="LiveId" clId="{48CD0E4A-E8AF-422E-B756-389B0F0202EB}" dt="2023-05-24T19:08:52.705" v="77"/>
          <ac:picMkLst>
            <pc:docMk/>
            <pc:sldMk cId="2856619492" sldId="283"/>
            <ac:picMk id="13314" creationId="{FE36D0C4-2EB0-48DF-700E-77CEA5DB3A8C}"/>
          </ac:picMkLst>
        </pc:picChg>
      </pc:sldChg>
      <pc:sldChg chg="addSp new">
        <pc:chgData name="Nisha McKenzie" userId="1909bcc06cf74e81" providerId="LiveId" clId="{48CD0E4A-E8AF-422E-B756-389B0F0202EB}" dt="2023-05-24T19:09:13.833" v="78"/>
        <pc:sldMkLst>
          <pc:docMk/>
          <pc:sldMk cId="885662597" sldId="284"/>
        </pc:sldMkLst>
        <pc:picChg chg="add">
          <ac:chgData name="Nisha McKenzie" userId="1909bcc06cf74e81" providerId="LiveId" clId="{48CD0E4A-E8AF-422E-B756-389B0F0202EB}" dt="2023-05-24T19:09:13.833" v="78"/>
          <ac:picMkLst>
            <pc:docMk/>
            <pc:sldMk cId="885662597" sldId="284"/>
            <ac:picMk id="14338" creationId="{A086DD3C-254E-3BF4-ED05-CA175D0AEE6F}"/>
          </ac:picMkLst>
        </pc:picChg>
      </pc:sldChg>
      <pc:sldChg chg="addSp new">
        <pc:chgData name="Nisha McKenzie" userId="1909bcc06cf74e81" providerId="LiveId" clId="{48CD0E4A-E8AF-422E-B756-389B0F0202EB}" dt="2023-05-24T19:09:35.258" v="79"/>
        <pc:sldMkLst>
          <pc:docMk/>
          <pc:sldMk cId="162342814" sldId="285"/>
        </pc:sldMkLst>
        <pc:picChg chg="add">
          <ac:chgData name="Nisha McKenzie" userId="1909bcc06cf74e81" providerId="LiveId" clId="{48CD0E4A-E8AF-422E-B756-389B0F0202EB}" dt="2023-05-24T19:09:35.258" v="79"/>
          <ac:picMkLst>
            <pc:docMk/>
            <pc:sldMk cId="162342814" sldId="285"/>
            <ac:picMk id="15362" creationId="{E40D4937-225B-3516-2A08-271062261213}"/>
          </ac:picMkLst>
        </pc:picChg>
      </pc:sldChg>
      <pc:sldChg chg="addSp new">
        <pc:chgData name="Nisha McKenzie" userId="1909bcc06cf74e81" providerId="LiveId" clId="{48CD0E4A-E8AF-422E-B756-389B0F0202EB}" dt="2023-05-24T19:09:56.260" v="80"/>
        <pc:sldMkLst>
          <pc:docMk/>
          <pc:sldMk cId="1786814696" sldId="286"/>
        </pc:sldMkLst>
        <pc:picChg chg="add">
          <ac:chgData name="Nisha McKenzie" userId="1909bcc06cf74e81" providerId="LiveId" clId="{48CD0E4A-E8AF-422E-B756-389B0F0202EB}" dt="2023-05-24T19:09:56.260" v="80"/>
          <ac:picMkLst>
            <pc:docMk/>
            <pc:sldMk cId="1786814696" sldId="286"/>
            <ac:picMk id="16386" creationId="{397B5385-3412-9080-5A63-5C2E381A92E5}"/>
          </ac:picMkLst>
        </pc:picChg>
      </pc:sldChg>
      <pc:sldChg chg="addSp new">
        <pc:chgData name="Nisha McKenzie" userId="1909bcc06cf74e81" providerId="LiveId" clId="{48CD0E4A-E8AF-422E-B756-389B0F0202EB}" dt="2023-05-24T19:10:21.546" v="81"/>
        <pc:sldMkLst>
          <pc:docMk/>
          <pc:sldMk cId="3369381329" sldId="287"/>
        </pc:sldMkLst>
        <pc:picChg chg="add">
          <ac:chgData name="Nisha McKenzie" userId="1909bcc06cf74e81" providerId="LiveId" clId="{48CD0E4A-E8AF-422E-B756-389B0F0202EB}" dt="2023-05-24T19:10:21.546" v="81"/>
          <ac:picMkLst>
            <pc:docMk/>
            <pc:sldMk cId="3369381329" sldId="287"/>
            <ac:picMk id="17410" creationId="{9C69DB40-3B8C-8D07-FC3C-D8B4E2149EAA}"/>
          </ac:picMkLst>
        </pc:picChg>
      </pc:sldChg>
      <pc:sldChg chg="addSp new">
        <pc:chgData name="Nisha McKenzie" userId="1909bcc06cf74e81" providerId="LiveId" clId="{48CD0E4A-E8AF-422E-B756-389B0F0202EB}" dt="2023-05-24T19:11:09.668" v="82"/>
        <pc:sldMkLst>
          <pc:docMk/>
          <pc:sldMk cId="3892010685" sldId="288"/>
        </pc:sldMkLst>
        <pc:picChg chg="add">
          <ac:chgData name="Nisha McKenzie" userId="1909bcc06cf74e81" providerId="LiveId" clId="{48CD0E4A-E8AF-422E-B756-389B0F0202EB}" dt="2023-05-24T19:11:09.668" v="82"/>
          <ac:picMkLst>
            <pc:docMk/>
            <pc:sldMk cId="3892010685" sldId="288"/>
            <ac:picMk id="18434" creationId="{5A7F5339-0B0C-09AB-9B77-D91F4823C9EC}"/>
          </ac:picMkLst>
        </pc:picChg>
      </pc:sldChg>
      <pc:sldChg chg="addSp new">
        <pc:chgData name="Nisha McKenzie" userId="1909bcc06cf74e81" providerId="LiveId" clId="{48CD0E4A-E8AF-422E-B756-389B0F0202EB}" dt="2023-05-24T19:11:29.093" v="83"/>
        <pc:sldMkLst>
          <pc:docMk/>
          <pc:sldMk cId="4269155565" sldId="289"/>
        </pc:sldMkLst>
        <pc:picChg chg="add">
          <ac:chgData name="Nisha McKenzie" userId="1909bcc06cf74e81" providerId="LiveId" clId="{48CD0E4A-E8AF-422E-B756-389B0F0202EB}" dt="2023-05-24T19:11:29.093" v="83"/>
          <ac:picMkLst>
            <pc:docMk/>
            <pc:sldMk cId="4269155565" sldId="289"/>
            <ac:picMk id="19458" creationId="{876C7700-AC02-9A1E-D6C5-FB685D12C0C2}"/>
          </ac:picMkLst>
        </pc:picChg>
      </pc:sldChg>
      <pc:sldChg chg="addSp new">
        <pc:chgData name="Nisha McKenzie" userId="1909bcc06cf74e81" providerId="LiveId" clId="{48CD0E4A-E8AF-422E-B756-389B0F0202EB}" dt="2023-05-24T19:12:04.585" v="84"/>
        <pc:sldMkLst>
          <pc:docMk/>
          <pc:sldMk cId="3377343273" sldId="290"/>
        </pc:sldMkLst>
        <pc:picChg chg="add">
          <ac:chgData name="Nisha McKenzie" userId="1909bcc06cf74e81" providerId="LiveId" clId="{48CD0E4A-E8AF-422E-B756-389B0F0202EB}" dt="2023-05-24T19:12:04.585" v="84"/>
          <ac:picMkLst>
            <pc:docMk/>
            <pc:sldMk cId="3377343273" sldId="290"/>
            <ac:picMk id="20482" creationId="{C0C6745B-A707-992C-53E6-6DA36C6A48A8}"/>
          </ac:picMkLst>
        </pc:picChg>
      </pc:sldChg>
      <pc:sldChg chg="addSp new">
        <pc:chgData name="Nisha McKenzie" userId="1909bcc06cf74e81" providerId="LiveId" clId="{48CD0E4A-E8AF-422E-B756-389B0F0202EB}" dt="2023-05-24T19:12:31.629" v="85"/>
        <pc:sldMkLst>
          <pc:docMk/>
          <pc:sldMk cId="3137633185" sldId="291"/>
        </pc:sldMkLst>
        <pc:picChg chg="add">
          <ac:chgData name="Nisha McKenzie" userId="1909bcc06cf74e81" providerId="LiveId" clId="{48CD0E4A-E8AF-422E-B756-389B0F0202EB}" dt="2023-05-24T19:12:31.629" v="85"/>
          <ac:picMkLst>
            <pc:docMk/>
            <pc:sldMk cId="3137633185" sldId="291"/>
            <ac:picMk id="21506" creationId="{C3CA8199-FA0C-AECA-A698-65B7A5D2AC47}"/>
          </ac:picMkLst>
        </pc:picChg>
      </pc:sldChg>
      <pc:sldChg chg="addSp new">
        <pc:chgData name="Nisha McKenzie" userId="1909bcc06cf74e81" providerId="LiveId" clId="{48CD0E4A-E8AF-422E-B756-389B0F0202EB}" dt="2023-05-24T19:12:58.454" v="86"/>
        <pc:sldMkLst>
          <pc:docMk/>
          <pc:sldMk cId="2457320418" sldId="292"/>
        </pc:sldMkLst>
        <pc:picChg chg="add">
          <ac:chgData name="Nisha McKenzie" userId="1909bcc06cf74e81" providerId="LiveId" clId="{48CD0E4A-E8AF-422E-B756-389B0F0202EB}" dt="2023-05-24T19:12:58.454" v="86"/>
          <ac:picMkLst>
            <pc:docMk/>
            <pc:sldMk cId="2457320418" sldId="292"/>
            <ac:picMk id="22530" creationId="{EE766B72-4945-F14E-CF7F-D5A4CF544AFC}"/>
          </ac:picMkLst>
        </pc:picChg>
      </pc:sldChg>
      <pc:sldChg chg="addSp new">
        <pc:chgData name="Nisha McKenzie" userId="1909bcc06cf74e81" providerId="LiveId" clId="{48CD0E4A-E8AF-422E-B756-389B0F0202EB}" dt="2023-05-24T19:13:22.666" v="87"/>
        <pc:sldMkLst>
          <pc:docMk/>
          <pc:sldMk cId="2206085553" sldId="293"/>
        </pc:sldMkLst>
        <pc:picChg chg="add">
          <ac:chgData name="Nisha McKenzie" userId="1909bcc06cf74e81" providerId="LiveId" clId="{48CD0E4A-E8AF-422E-B756-389B0F0202EB}" dt="2023-05-24T19:13:22.666" v="87"/>
          <ac:picMkLst>
            <pc:docMk/>
            <pc:sldMk cId="2206085553" sldId="293"/>
            <ac:picMk id="23554" creationId="{9BECE2B9-F6DA-D098-DD8C-F617005C2BC7}"/>
          </ac:picMkLst>
        </pc:picChg>
      </pc:sldChg>
      <pc:sldChg chg="addSp new">
        <pc:chgData name="Nisha McKenzie" userId="1909bcc06cf74e81" providerId="LiveId" clId="{48CD0E4A-E8AF-422E-B756-389B0F0202EB}" dt="2023-05-24T19:13:43.572" v="88"/>
        <pc:sldMkLst>
          <pc:docMk/>
          <pc:sldMk cId="717020744" sldId="294"/>
        </pc:sldMkLst>
        <pc:picChg chg="add">
          <ac:chgData name="Nisha McKenzie" userId="1909bcc06cf74e81" providerId="LiveId" clId="{48CD0E4A-E8AF-422E-B756-389B0F0202EB}" dt="2023-05-24T19:13:43.572" v="88"/>
          <ac:picMkLst>
            <pc:docMk/>
            <pc:sldMk cId="717020744" sldId="294"/>
            <ac:picMk id="24578" creationId="{4B606280-D0F8-2721-D358-D15FBBEFF615}"/>
          </ac:picMkLst>
        </pc:picChg>
      </pc:sldChg>
      <pc:sldChg chg="addSp new">
        <pc:chgData name="Nisha McKenzie" userId="1909bcc06cf74e81" providerId="LiveId" clId="{48CD0E4A-E8AF-422E-B756-389B0F0202EB}" dt="2023-05-24T19:14:05.347" v="89"/>
        <pc:sldMkLst>
          <pc:docMk/>
          <pc:sldMk cId="4177425859" sldId="295"/>
        </pc:sldMkLst>
        <pc:picChg chg="add">
          <ac:chgData name="Nisha McKenzie" userId="1909bcc06cf74e81" providerId="LiveId" clId="{48CD0E4A-E8AF-422E-B756-389B0F0202EB}" dt="2023-05-24T19:14:05.347" v="89"/>
          <ac:picMkLst>
            <pc:docMk/>
            <pc:sldMk cId="4177425859" sldId="295"/>
            <ac:picMk id="25602" creationId="{925C363D-005D-7514-DE29-43959D19D90D}"/>
          </ac:picMkLst>
        </pc:picChg>
      </pc:sldChg>
      <pc:sldChg chg="addSp new">
        <pc:chgData name="Nisha McKenzie" userId="1909bcc06cf74e81" providerId="LiveId" clId="{48CD0E4A-E8AF-422E-B756-389B0F0202EB}" dt="2023-05-24T19:14:26.844" v="90"/>
        <pc:sldMkLst>
          <pc:docMk/>
          <pc:sldMk cId="3673970034" sldId="296"/>
        </pc:sldMkLst>
        <pc:picChg chg="add">
          <ac:chgData name="Nisha McKenzie" userId="1909bcc06cf74e81" providerId="LiveId" clId="{48CD0E4A-E8AF-422E-B756-389B0F0202EB}" dt="2023-05-24T19:14:26.844" v="90"/>
          <ac:picMkLst>
            <pc:docMk/>
            <pc:sldMk cId="3673970034" sldId="296"/>
            <ac:picMk id="26626" creationId="{7748F522-46C0-C6FE-BAC2-FB34B58985A4}"/>
          </ac:picMkLst>
        </pc:picChg>
      </pc:sldChg>
      <pc:sldChg chg="addSp new">
        <pc:chgData name="Nisha McKenzie" userId="1909bcc06cf74e81" providerId="LiveId" clId="{48CD0E4A-E8AF-422E-B756-389B0F0202EB}" dt="2023-05-24T19:14:48.476" v="91"/>
        <pc:sldMkLst>
          <pc:docMk/>
          <pc:sldMk cId="2150882586" sldId="297"/>
        </pc:sldMkLst>
        <pc:picChg chg="add">
          <ac:chgData name="Nisha McKenzie" userId="1909bcc06cf74e81" providerId="LiveId" clId="{48CD0E4A-E8AF-422E-B756-389B0F0202EB}" dt="2023-05-24T19:14:48.476" v="91"/>
          <ac:picMkLst>
            <pc:docMk/>
            <pc:sldMk cId="2150882586" sldId="297"/>
            <ac:picMk id="27650" creationId="{405960CA-B963-7201-E6E7-D176D297E3E3}"/>
          </ac:picMkLst>
        </pc:picChg>
      </pc:sldChg>
      <pc:sldChg chg="addSp new">
        <pc:chgData name="Nisha McKenzie" userId="1909bcc06cf74e81" providerId="LiveId" clId="{48CD0E4A-E8AF-422E-B756-389B0F0202EB}" dt="2023-05-24T19:15:08.004" v="92"/>
        <pc:sldMkLst>
          <pc:docMk/>
          <pc:sldMk cId="2199246736" sldId="298"/>
        </pc:sldMkLst>
        <pc:picChg chg="add">
          <ac:chgData name="Nisha McKenzie" userId="1909bcc06cf74e81" providerId="LiveId" clId="{48CD0E4A-E8AF-422E-B756-389B0F0202EB}" dt="2023-05-24T19:15:08.004" v="92"/>
          <ac:picMkLst>
            <pc:docMk/>
            <pc:sldMk cId="2199246736" sldId="298"/>
            <ac:picMk id="28674" creationId="{69F60B99-792D-59CE-96ED-D304F8DCA2E5}"/>
          </ac:picMkLst>
        </pc:picChg>
      </pc:sldChg>
      <pc:sldChg chg="addSp new mod">
        <pc:chgData name="Nisha McKenzie" userId="1909bcc06cf74e81" providerId="LiveId" clId="{48CD0E4A-E8AF-422E-B756-389B0F0202EB}" dt="2023-05-24T19:15:23.891" v="93" actId="22"/>
        <pc:sldMkLst>
          <pc:docMk/>
          <pc:sldMk cId="2543474323" sldId="299"/>
        </pc:sldMkLst>
        <pc:picChg chg="add">
          <ac:chgData name="Nisha McKenzie" userId="1909bcc06cf74e81" providerId="LiveId" clId="{48CD0E4A-E8AF-422E-B756-389B0F0202EB}" dt="2023-05-24T19:15:23.891" v="93" actId="22"/>
          <ac:picMkLst>
            <pc:docMk/>
            <pc:sldMk cId="2543474323" sldId="299"/>
            <ac:picMk id="3" creationId="{26869C5E-4748-4EE7-C0E0-203D873832E0}"/>
          </ac:picMkLst>
        </pc:picChg>
      </pc:sldChg>
      <pc:sldChg chg="addSp new mod">
        <pc:chgData name="Nisha McKenzie" userId="1909bcc06cf74e81" providerId="LiveId" clId="{48CD0E4A-E8AF-422E-B756-389B0F0202EB}" dt="2023-05-24T19:16:11.313" v="94" actId="22"/>
        <pc:sldMkLst>
          <pc:docMk/>
          <pc:sldMk cId="1881812287" sldId="300"/>
        </pc:sldMkLst>
        <pc:picChg chg="add">
          <ac:chgData name="Nisha McKenzie" userId="1909bcc06cf74e81" providerId="LiveId" clId="{48CD0E4A-E8AF-422E-B756-389B0F0202EB}" dt="2023-05-24T19:16:11.313" v="94" actId="22"/>
          <ac:picMkLst>
            <pc:docMk/>
            <pc:sldMk cId="1881812287" sldId="300"/>
            <ac:picMk id="3" creationId="{728DF6C2-F3A3-E2C1-C196-A8FF3337CF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9FD0F-2A38-882A-747D-128A7790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E087DD-BD70-98B6-2938-64B4FFC0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B7C363-233E-CF1A-7151-0ECD23DE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7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CA239-DE37-DF33-1CFD-FD76FF8C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A4BFD-0211-51AD-3FE1-B25B18C3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36612-C0CE-1E3F-8553-437AF440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96025-F449-1C36-C1D5-90631A19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8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27D96-BF3E-779C-6467-D30DAB7B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FE6682-1298-7F3F-97FC-77C8FB41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1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F912FD5-8149-0831-224F-9693F72B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1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176E38-253A-B7AF-1136-C7E593FD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5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7BB271E-C43D-1D1A-C57D-8E497B69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3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6940C8B-C334-A4DB-F274-38DAE450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00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7C2D6B3-7794-EF52-E2D5-5D127DF9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2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72001B5-763C-45A1-F24B-0B22F1C9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19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50C0F87-52B4-A93F-AF44-645B2638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4E316C5-17B2-F39A-82D3-9DC30F8F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0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160E7D5-F0F8-4ADA-5A25-3B904F2F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6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FAF5425-6559-D44C-3E87-5AA84BAD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1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E36D0C4-2EB0-48DF-700E-77CEA5DB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1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A086DD3C-254E-3BF4-ED05-CA175D0A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6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76521-F064-30B1-462A-1919A4AF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8" y="1962400"/>
            <a:ext cx="1486107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40D4937-225B-3516-2A08-27106226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2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97B5385-3412-9080-5A63-5C2E381A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14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C69DB40-3B8C-8D07-FC3C-D8B4E214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8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A7F5339-0B0C-09AB-9B77-D91F4823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10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76C7700-AC02-9A1E-D6C5-FB685D12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55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0C6745B-A707-992C-53E6-6DA36C6A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43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3CA8199-FA0C-AECA-A698-65B7A5D2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33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E766B72-4945-F14E-CF7F-D5A4CF54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20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BECE2B9-F6DA-D098-DD8C-F617005C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85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B606280-D0F8-2721-D358-D15FBBEF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2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A96DA-1771-C321-8D00-B23087F8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9036"/>
            <a:ext cx="1705213" cy="333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3EFA6-AC7D-D0DD-4D7C-A80C1692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11" y="1292458"/>
            <a:ext cx="1905266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25C363D-005D-7514-DE29-43959D19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25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748F522-46C0-C6FE-BAC2-FB34B589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70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05960CA-B963-7201-E6E7-D176D297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82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69F60B99-792D-59CE-96ED-D304F8DC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46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69C5E-4748-4EE7-C0E0-203D8738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74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DF6C2-F3A3-E2C1-C196-A8FF3337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1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B89BA-10C2-D56C-E3EA-373F805E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33455-8F3A-0FA8-5A24-EB504714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4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282CA-A075-C5C4-3E16-F03BF51C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E1795-535E-DFC7-5641-FA897301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58614-061B-8285-E538-988CDC7D2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7B183-1850-64E5-3823-5C71D857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0B2EE-2F02-50EA-61F1-32C63E63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2023-05-24T19:16:20Z</dcterms:modified>
</cp:coreProperties>
</file>