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93" r:id="rId36"/>
    <p:sldId id="297" r:id="rId37"/>
    <p:sldId id="298" r:id="rId38"/>
    <p:sldId id="299" r:id="rId39"/>
    <p:sldId id="294" r:id="rId40"/>
    <p:sldId id="295" r:id="rId41"/>
    <p:sldId id="296" r:id="rId42"/>
    <p:sldId id="289" r:id="rId43"/>
    <p:sldId id="290" r:id="rId44"/>
    <p:sldId id="29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ABC981-DD80-44A1-87C4-3D99B991C74A}" v="22" dt="2023-05-22T18:18:1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B6ABC981-DD80-44A1-87C4-3D99B991C74A}"/>
    <pc:docChg chg="custSel addSld modSld">
      <pc:chgData name="Nisha McKenzie" userId="1909bcc06cf74e81" providerId="LiveId" clId="{B6ABC981-DD80-44A1-87C4-3D99B991C74A}" dt="2023-05-22T18:18:47.138" v="89" actId="22"/>
      <pc:docMkLst>
        <pc:docMk/>
      </pc:docMkLst>
      <pc:sldChg chg="addSp modSp mod">
        <pc:chgData name="Nisha McKenzie" userId="1909bcc06cf74e81" providerId="LiveId" clId="{B6ABC981-DD80-44A1-87C4-3D99B991C74A}" dt="2023-05-22T18:00:20.098" v="1" actId="1076"/>
        <pc:sldMkLst>
          <pc:docMk/>
          <pc:sldMk cId="2540173304" sldId="258"/>
        </pc:sldMkLst>
        <pc:picChg chg="add mod">
          <ac:chgData name="Nisha McKenzie" userId="1909bcc06cf74e81" providerId="LiveId" clId="{B6ABC981-DD80-44A1-87C4-3D99B991C74A}" dt="2023-05-22T18:00:20.098" v="1" actId="1076"/>
          <ac:picMkLst>
            <pc:docMk/>
            <pc:sldMk cId="2540173304" sldId="258"/>
            <ac:picMk id="3" creationId="{9181919A-E90B-E836-6C30-C6298C01D057}"/>
          </ac:picMkLst>
        </pc:picChg>
      </pc:sldChg>
      <pc:sldChg chg="addSp delSp modSp mod">
        <pc:chgData name="Nisha McKenzie" userId="1909bcc06cf74e81" providerId="LiveId" clId="{B6ABC981-DD80-44A1-87C4-3D99B991C74A}" dt="2023-05-22T18:01:38.661" v="10" actId="1076"/>
        <pc:sldMkLst>
          <pc:docMk/>
          <pc:sldMk cId="4133966728" sldId="259"/>
        </pc:sldMkLst>
        <pc:picChg chg="add del">
          <ac:chgData name="Nisha McKenzie" userId="1909bcc06cf74e81" providerId="LiveId" clId="{B6ABC981-DD80-44A1-87C4-3D99B991C74A}" dt="2023-05-22T18:00:36.179" v="3" actId="478"/>
          <ac:picMkLst>
            <pc:docMk/>
            <pc:sldMk cId="4133966728" sldId="259"/>
            <ac:picMk id="3" creationId="{023ADAD5-73F1-0253-858B-017CCFD42F71}"/>
          </ac:picMkLst>
        </pc:picChg>
        <pc:picChg chg="add del">
          <ac:chgData name="Nisha McKenzie" userId="1909bcc06cf74e81" providerId="LiveId" clId="{B6ABC981-DD80-44A1-87C4-3D99B991C74A}" dt="2023-05-22T18:00:55.105" v="5" actId="478"/>
          <ac:picMkLst>
            <pc:docMk/>
            <pc:sldMk cId="4133966728" sldId="259"/>
            <ac:picMk id="5" creationId="{55BF6F92-540F-5D2B-2C37-C876059BEAB6}"/>
          </ac:picMkLst>
        </pc:picChg>
        <pc:picChg chg="add mod">
          <ac:chgData name="Nisha McKenzie" userId="1909bcc06cf74e81" providerId="LiveId" clId="{B6ABC981-DD80-44A1-87C4-3D99B991C74A}" dt="2023-05-22T18:01:13.206" v="7" actId="1076"/>
          <ac:picMkLst>
            <pc:docMk/>
            <pc:sldMk cId="4133966728" sldId="259"/>
            <ac:picMk id="7" creationId="{AFB279C9-E840-9FFE-9C33-751E175279CF}"/>
          </ac:picMkLst>
        </pc:picChg>
        <pc:picChg chg="add mod">
          <ac:chgData name="Nisha McKenzie" userId="1909bcc06cf74e81" providerId="LiveId" clId="{B6ABC981-DD80-44A1-87C4-3D99B991C74A}" dt="2023-05-22T18:01:38.661" v="10" actId="1076"/>
          <ac:picMkLst>
            <pc:docMk/>
            <pc:sldMk cId="4133966728" sldId="259"/>
            <ac:picMk id="9" creationId="{349D8FB0-59B7-80AC-D1E1-D9F624317580}"/>
          </ac:picMkLst>
        </pc:picChg>
      </pc:sldChg>
      <pc:sldChg chg="addSp">
        <pc:chgData name="Nisha McKenzie" userId="1909bcc06cf74e81" providerId="LiveId" clId="{B6ABC981-DD80-44A1-87C4-3D99B991C74A}" dt="2023-05-22T18:02:24.887" v="42"/>
        <pc:sldMkLst>
          <pc:docMk/>
          <pc:sldMk cId="3048669119" sldId="260"/>
        </pc:sldMkLst>
        <pc:picChg chg="add">
          <ac:chgData name="Nisha McKenzie" userId="1909bcc06cf74e81" providerId="LiveId" clId="{B6ABC981-DD80-44A1-87C4-3D99B991C74A}" dt="2023-05-22T18:02:24.887" v="42"/>
          <ac:picMkLst>
            <pc:docMk/>
            <pc:sldMk cId="3048669119" sldId="260"/>
            <ac:picMk id="1026" creationId="{DCC70ED0-FEC8-F019-C2BF-0349860EE3E8}"/>
          </ac:picMkLst>
        </pc:picChg>
      </pc:sldChg>
      <pc:sldChg chg="addSp new">
        <pc:chgData name="Nisha McKenzie" userId="1909bcc06cf74e81" providerId="LiveId" clId="{B6ABC981-DD80-44A1-87C4-3D99B991C74A}" dt="2023-05-22T18:02:43.341" v="43"/>
        <pc:sldMkLst>
          <pc:docMk/>
          <pc:sldMk cId="298374889" sldId="261"/>
        </pc:sldMkLst>
        <pc:picChg chg="add">
          <ac:chgData name="Nisha McKenzie" userId="1909bcc06cf74e81" providerId="LiveId" clId="{B6ABC981-DD80-44A1-87C4-3D99B991C74A}" dt="2023-05-22T18:02:43.341" v="43"/>
          <ac:picMkLst>
            <pc:docMk/>
            <pc:sldMk cId="298374889" sldId="261"/>
            <ac:picMk id="2050" creationId="{C769D535-4A71-421A-0049-082D54F0554F}"/>
          </ac:picMkLst>
        </pc:picChg>
      </pc:sldChg>
      <pc:sldChg chg="addSp new">
        <pc:chgData name="Nisha McKenzie" userId="1909bcc06cf74e81" providerId="LiveId" clId="{B6ABC981-DD80-44A1-87C4-3D99B991C74A}" dt="2023-05-22T18:03:03.145" v="44"/>
        <pc:sldMkLst>
          <pc:docMk/>
          <pc:sldMk cId="2506088372" sldId="262"/>
        </pc:sldMkLst>
        <pc:picChg chg="add">
          <ac:chgData name="Nisha McKenzie" userId="1909bcc06cf74e81" providerId="LiveId" clId="{B6ABC981-DD80-44A1-87C4-3D99B991C74A}" dt="2023-05-22T18:03:03.145" v="44"/>
          <ac:picMkLst>
            <pc:docMk/>
            <pc:sldMk cId="2506088372" sldId="262"/>
            <ac:picMk id="3074" creationId="{689CF089-44C7-2E00-6FFC-16AB8274208C}"/>
          </ac:picMkLst>
        </pc:picChg>
      </pc:sldChg>
      <pc:sldChg chg="addSp new">
        <pc:chgData name="Nisha McKenzie" userId="1909bcc06cf74e81" providerId="LiveId" clId="{B6ABC981-DD80-44A1-87C4-3D99B991C74A}" dt="2023-05-22T18:03:32.204" v="45"/>
        <pc:sldMkLst>
          <pc:docMk/>
          <pc:sldMk cId="4161077693" sldId="263"/>
        </pc:sldMkLst>
        <pc:picChg chg="add">
          <ac:chgData name="Nisha McKenzie" userId="1909bcc06cf74e81" providerId="LiveId" clId="{B6ABC981-DD80-44A1-87C4-3D99B991C74A}" dt="2023-05-22T18:03:32.204" v="45"/>
          <ac:picMkLst>
            <pc:docMk/>
            <pc:sldMk cId="4161077693" sldId="263"/>
            <ac:picMk id="4098" creationId="{FAF06D5D-3C6E-8F78-A3C6-166B1E252B77}"/>
          </ac:picMkLst>
        </pc:picChg>
      </pc:sldChg>
      <pc:sldChg chg="addSp new">
        <pc:chgData name="Nisha McKenzie" userId="1909bcc06cf74e81" providerId="LiveId" clId="{B6ABC981-DD80-44A1-87C4-3D99B991C74A}" dt="2023-05-22T18:03:50.208" v="46"/>
        <pc:sldMkLst>
          <pc:docMk/>
          <pc:sldMk cId="5746519" sldId="264"/>
        </pc:sldMkLst>
        <pc:picChg chg="add">
          <ac:chgData name="Nisha McKenzie" userId="1909bcc06cf74e81" providerId="LiveId" clId="{B6ABC981-DD80-44A1-87C4-3D99B991C74A}" dt="2023-05-22T18:03:50.208" v="46"/>
          <ac:picMkLst>
            <pc:docMk/>
            <pc:sldMk cId="5746519" sldId="264"/>
            <ac:picMk id="5122" creationId="{A97881F8-F2AF-1223-E38A-CD5C864A6DFA}"/>
          </ac:picMkLst>
        </pc:picChg>
      </pc:sldChg>
      <pc:sldChg chg="addSp new">
        <pc:chgData name="Nisha McKenzie" userId="1909bcc06cf74e81" providerId="LiveId" clId="{B6ABC981-DD80-44A1-87C4-3D99B991C74A}" dt="2023-05-22T18:04:07.018" v="47"/>
        <pc:sldMkLst>
          <pc:docMk/>
          <pc:sldMk cId="18253633" sldId="265"/>
        </pc:sldMkLst>
        <pc:picChg chg="add">
          <ac:chgData name="Nisha McKenzie" userId="1909bcc06cf74e81" providerId="LiveId" clId="{B6ABC981-DD80-44A1-87C4-3D99B991C74A}" dt="2023-05-22T18:04:07.018" v="47"/>
          <ac:picMkLst>
            <pc:docMk/>
            <pc:sldMk cId="18253633" sldId="265"/>
            <ac:picMk id="6146" creationId="{B1561F28-BD85-4203-79C9-848BE5F5A308}"/>
          </ac:picMkLst>
        </pc:picChg>
      </pc:sldChg>
      <pc:sldChg chg="addSp new">
        <pc:chgData name="Nisha McKenzie" userId="1909bcc06cf74e81" providerId="LiveId" clId="{B6ABC981-DD80-44A1-87C4-3D99B991C74A}" dt="2023-05-22T18:04:23.238" v="48"/>
        <pc:sldMkLst>
          <pc:docMk/>
          <pc:sldMk cId="3383476038" sldId="266"/>
        </pc:sldMkLst>
        <pc:picChg chg="add">
          <ac:chgData name="Nisha McKenzie" userId="1909bcc06cf74e81" providerId="LiveId" clId="{B6ABC981-DD80-44A1-87C4-3D99B991C74A}" dt="2023-05-22T18:04:23.238" v="48"/>
          <ac:picMkLst>
            <pc:docMk/>
            <pc:sldMk cId="3383476038" sldId="266"/>
            <ac:picMk id="7170" creationId="{3FB7CF04-E0A4-317C-2B98-09A00813722B}"/>
          </ac:picMkLst>
        </pc:picChg>
      </pc:sldChg>
      <pc:sldChg chg="addSp new">
        <pc:chgData name="Nisha McKenzie" userId="1909bcc06cf74e81" providerId="LiveId" clId="{B6ABC981-DD80-44A1-87C4-3D99B991C74A}" dt="2023-05-22T18:04:45.697" v="49"/>
        <pc:sldMkLst>
          <pc:docMk/>
          <pc:sldMk cId="1196429842" sldId="267"/>
        </pc:sldMkLst>
        <pc:picChg chg="add">
          <ac:chgData name="Nisha McKenzie" userId="1909bcc06cf74e81" providerId="LiveId" clId="{B6ABC981-DD80-44A1-87C4-3D99B991C74A}" dt="2023-05-22T18:04:45.697" v="49"/>
          <ac:picMkLst>
            <pc:docMk/>
            <pc:sldMk cId="1196429842" sldId="267"/>
            <ac:picMk id="8194" creationId="{209125CD-9CB9-B379-4413-9050318F538C}"/>
          </ac:picMkLst>
        </pc:picChg>
      </pc:sldChg>
      <pc:sldChg chg="addSp new">
        <pc:chgData name="Nisha McKenzie" userId="1909bcc06cf74e81" providerId="LiveId" clId="{B6ABC981-DD80-44A1-87C4-3D99B991C74A}" dt="2023-05-22T18:05:03" v="50"/>
        <pc:sldMkLst>
          <pc:docMk/>
          <pc:sldMk cId="4161089486" sldId="268"/>
        </pc:sldMkLst>
        <pc:picChg chg="add">
          <ac:chgData name="Nisha McKenzie" userId="1909bcc06cf74e81" providerId="LiveId" clId="{B6ABC981-DD80-44A1-87C4-3D99B991C74A}" dt="2023-05-22T18:05:03" v="50"/>
          <ac:picMkLst>
            <pc:docMk/>
            <pc:sldMk cId="4161089486" sldId="268"/>
            <ac:picMk id="9218" creationId="{940DFD36-E442-CA6E-1568-EB6127C2D74C}"/>
          </ac:picMkLst>
        </pc:picChg>
      </pc:sldChg>
      <pc:sldChg chg="addSp new mod">
        <pc:chgData name="Nisha McKenzie" userId="1909bcc06cf74e81" providerId="LiveId" clId="{B6ABC981-DD80-44A1-87C4-3D99B991C74A}" dt="2023-05-22T18:05:15.898" v="51" actId="22"/>
        <pc:sldMkLst>
          <pc:docMk/>
          <pc:sldMk cId="1767540356" sldId="269"/>
        </pc:sldMkLst>
        <pc:picChg chg="add">
          <ac:chgData name="Nisha McKenzie" userId="1909bcc06cf74e81" providerId="LiveId" clId="{B6ABC981-DD80-44A1-87C4-3D99B991C74A}" dt="2023-05-22T18:05:15.898" v="51" actId="22"/>
          <ac:picMkLst>
            <pc:docMk/>
            <pc:sldMk cId="1767540356" sldId="269"/>
            <ac:picMk id="3" creationId="{B2BDDE33-9243-F23D-FA48-4B06F5089327}"/>
          </ac:picMkLst>
        </pc:picChg>
      </pc:sldChg>
      <pc:sldChg chg="addSp new mod">
        <pc:chgData name="Nisha McKenzie" userId="1909bcc06cf74e81" providerId="LiveId" clId="{B6ABC981-DD80-44A1-87C4-3D99B991C74A}" dt="2023-05-22T18:05:26.852" v="52" actId="22"/>
        <pc:sldMkLst>
          <pc:docMk/>
          <pc:sldMk cId="2115553545" sldId="270"/>
        </pc:sldMkLst>
        <pc:picChg chg="add">
          <ac:chgData name="Nisha McKenzie" userId="1909bcc06cf74e81" providerId="LiveId" clId="{B6ABC981-DD80-44A1-87C4-3D99B991C74A}" dt="2023-05-22T18:05:26.852" v="52" actId="22"/>
          <ac:picMkLst>
            <pc:docMk/>
            <pc:sldMk cId="2115553545" sldId="270"/>
            <ac:picMk id="3" creationId="{9FF22958-1349-387D-B00F-038EAD4752B3}"/>
          </ac:picMkLst>
        </pc:picChg>
      </pc:sldChg>
      <pc:sldChg chg="addSp new mod">
        <pc:chgData name="Nisha McKenzie" userId="1909bcc06cf74e81" providerId="LiveId" clId="{B6ABC981-DD80-44A1-87C4-3D99B991C74A}" dt="2023-05-22T18:05:37.478" v="53" actId="22"/>
        <pc:sldMkLst>
          <pc:docMk/>
          <pc:sldMk cId="1641780690" sldId="271"/>
        </pc:sldMkLst>
        <pc:picChg chg="add">
          <ac:chgData name="Nisha McKenzie" userId="1909bcc06cf74e81" providerId="LiveId" clId="{B6ABC981-DD80-44A1-87C4-3D99B991C74A}" dt="2023-05-22T18:05:37.478" v="53" actId="22"/>
          <ac:picMkLst>
            <pc:docMk/>
            <pc:sldMk cId="1641780690" sldId="271"/>
            <ac:picMk id="3" creationId="{0EC4ABEA-3271-5548-9792-9394142C1641}"/>
          </ac:picMkLst>
        </pc:picChg>
      </pc:sldChg>
      <pc:sldChg chg="addSp new mod">
        <pc:chgData name="Nisha McKenzie" userId="1909bcc06cf74e81" providerId="LiveId" clId="{B6ABC981-DD80-44A1-87C4-3D99B991C74A}" dt="2023-05-22T18:05:48.452" v="54" actId="22"/>
        <pc:sldMkLst>
          <pc:docMk/>
          <pc:sldMk cId="1308123116" sldId="272"/>
        </pc:sldMkLst>
        <pc:picChg chg="add">
          <ac:chgData name="Nisha McKenzie" userId="1909bcc06cf74e81" providerId="LiveId" clId="{B6ABC981-DD80-44A1-87C4-3D99B991C74A}" dt="2023-05-22T18:05:48.452" v="54" actId="22"/>
          <ac:picMkLst>
            <pc:docMk/>
            <pc:sldMk cId="1308123116" sldId="272"/>
            <ac:picMk id="3" creationId="{DD715960-4C2D-1B70-3087-4C3C84099BD4}"/>
          </ac:picMkLst>
        </pc:picChg>
      </pc:sldChg>
      <pc:sldChg chg="addSp new mod">
        <pc:chgData name="Nisha McKenzie" userId="1909bcc06cf74e81" providerId="LiveId" clId="{B6ABC981-DD80-44A1-87C4-3D99B991C74A}" dt="2023-05-22T18:06:03.254" v="55" actId="22"/>
        <pc:sldMkLst>
          <pc:docMk/>
          <pc:sldMk cId="4114336646" sldId="273"/>
        </pc:sldMkLst>
        <pc:picChg chg="add">
          <ac:chgData name="Nisha McKenzie" userId="1909bcc06cf74e81" providerId="LiveId" clId="{B6ABC981-DD80-44A1-87C4-3D99B991C74A}" dt="2023-05-22T18:06:03.254" v="55" actId="22"/>
          <ac:picMkLst>
            <pc:docMk/>
            <pc:sldMk cId="4114336646" sldId="273"/>
            <ac:picMk id="3" creationId="{2CFD55CF-6F0C-1B3E-E8BA-34EC7470AF20}"/>
          </ac:picMkLst>
        </pc:picChg>
      </pc:sldChg>
      <pc:sldChg chg="addSp new mod">
        <pc:chgData name="Nisha McKenzie" userId="1909bcc06cf74e81" providerId="LiveId" clId="{B6ABC981-DD80-44A1-87C4-3D99B991C74A}" dt="2023-05-22T18:06:14.468" v="56" actId="22"/>
        <pc:sldMkLst>
          <pc:docMk/>
          <pc:sldMk cId="4065544615" sldId="274"/>
        </pc:sldMkLst>
        <pc:picChg chg="add">
          <ac:chgData name="Nisha McKenzie" userId="1909bcc06cf74e81" providerId="LiveId" clId="{B6ABC981-DD80-44A1-87C4-3D99B991C74A}" dt="2023-05-22T18:06:14.468" v="56" actId="22"/>
          <ac:picMkLst>
            <pc:docMk/>
            <pc:sldMk cId="4065544615" sldId="274"/>
            <ac:picMk id="3" creationId="{FBE372C0-5F83-30CF-2844-DD2D64CB6ED2}"/>
          </ac:picMkLst>
        </pc:picChg>
      </pc:sldChg>
      <pc:sldChg chg="addSp new mod">
        <pc:chgData name="Nisha McKenzie" userId="1909bcc06cf74e81" providerId="LiveId" clId="{B6ABC981-DD80-44A1-87C4-3D99B991C74A}" dt="2023-05-22T18:06:44.526" v="62" actId="22"/>
        <pc:sldMkLst>
          <pc:docMk/>
          <pc:sldMk cId="172994094" sldId="275"/>
        </pc:sldMkLst>
        <pc:picChg chg="add">
          <ac:chgData name="Nisha McKenzie" userId="1909bcc06cf74e81" providerId="LiveId" clId="{B6ABC981-DD80-44A1-87C4-3D99B991C74A}" dt="2023-05-22T18:06:44.526" v="62" actId="22"/>
          <ac:picMkLst>
            <pc:docMk/>
            <pc:sldMk cId="172994094" sldId="275"/>
            <ac:picMk id="3" creationId="{1BFDF86C-9C59-B843-FD38-7834C83137F9}"/>
          </ac:picMkLst>
        </pc:picChg>
      </pc:sldChg>
      <pc:sldChg chg="addSp new mod">
        <pc:chgData name="Nisha McKenzie" userId="1909bcc06cf74e81" providerId="LiveId" clId="{B6ABC981-DD80-44A1-87C4-3D99B991C74A}" dt="2023-05-22T18:06:56.217" v="63" actId="22"/>
        <pc:sldMkLst>
          <pc:docMk/>
          <pc:sldMk cId="3662361569" sldId="276"/>
        </pc:sldMkLst>
        <pc:picChg chg="add">
          <ac:chgData name="Nisha McKenzie" userId="1909bcc06cf74e81" providerId="LiveId" clId="{B6ABC981-DD80-44A1-87C4-3D99B991C74A}" dt="2023-05-22T18:06:56.217" v="63" actId="22"/>
          <ac:picMkLst>
            <pc:docMk/>
            <pc:sldMk cId="3662361569" sldId="276"/>
            <ac:picMk id="3" creationId="{0AFA82E6-CA00-ECA9-8863-08C7F4779451}"/>
          </ac:picMkLst>
        </pc:picChg>
      </pc:sldChg>
      <pc:sldChg chg="addSp new mod">
        <pc:chgData name="Nisha McKenzie" userId="1909bcc06cf74e81" providerId="LiveId" clId="{B6ABC981-DD80-44A1-87C4-3D99B991C74A}" dt="2023-05-22T18:07:06.631" v="64" actId="22"/>
        <pc:sldMkLst>
          <pc:docMk/>
          <pc:sldMk cId="1508086655" sldId="277"/>
        </pc:sldMkLst>
        <pc:picChg chg="add">
          <ac:chgData name="Nisha McKenzie" userId="1909bcc06cf74e81" providerId="LiveId" clId="{B6ABC981-DD80-44A1-87C4-3D99B991C74A}" dt="2023-05-22T18:07:06.631" v="64" actId="22"/>
          <ac:picMkLst>
            <pc:docMk/>
            <pc:sldMk cId="1508086655" sldId="277"/>
            <ac:picMk id="3" creationId="{08F0908D-D536-D628-73EB-9A8C7B497562}"/>
          </ac:picMkLst>
        </pc:picChg>
      </pc:sldChg>
      <pc:sldChg chg="addSp new mod">
        <pc:chgData name="Nisha McKenzie" userId="1909bcc06cf74e81" providerId="LiveId" clId="{B6ABC981-DD80-44A1-87C4-3D99B991C74A}" dt="2023-05-22T18:07:17.490" v="65" actId="22"/>
        <pc:sldMkLst>
          <pc:docMk/>
          <pc:sldMk cId="1406200632" sldId="278"/>
        </pc:sldMkLst>
        <pc:picChg chg="add">
          <ac:chgData name="Nisha McKenzie" userId="1909bcc06cf74e81" providerId="LiveId" clId="{B6ABC981-DD80-44A1-87C4-3D99B991C74A}" dt="2023-05-22T18:07:17.490" v="65" actId="22"/>
          <ac:picMkLst>
            <pc:docMk/>
            <pc:sldMk cId="1406200632" sldId="278"/>
            <ac:picMk id="3" creationId="{CE3611BC-4577-3B6C-0EC3-EFC6D653288B}"/>
          </ac:picMkLst>
        </pc:picChg>
      </pc:sldChg>
      <pc:sldChg chg="addSp new mod">
        <pc:chgData name="Nisha McKenzie" userId="1909bcc06cf74e81" providerId="LiveId" clId="{B6ABC981-DD80-44A1-87C4-3D99B991C74A}" dt="2023-05-22T18:07:33.528" v="66" actId="22"/>
        <pc:sldMkLst>
          <pc:docMk/>
          <pc:sldMk cId="3456027354" sldId="279"/>
        </pc:sldMkLst>
        <pc:picChg chg="add">
          <ac:chgData name="Nisha McKenzie" userId="1909bcc06cf74e81" providerId="LiveId" clId="{B6ABC981-DD80-44A1-87C4-3D99B991C74A}" dt="2023-05-22T18:07:33.528" v="66" actId="22"/>
          <ac:picMkLst>
            <pc:docMk/>
            <pc:sldMk cId="3456027354" sldId="279"/>
            <ac:picMk id="3" creationId="{BEF5BF10-C4B5-7F0A-9F53-9C03E207A14A}"/>
          </ac:picMkLst>
        </pc:picChg>
      </pc:sldChg>
      <pc:sldChg chg="addSp new mod">
        <pc:chgData name="Nisha McKenzie" userId="1909bcc06cf74e81" providerId="LiveId" clId="{B6ABC981-DD80-44A1-87C4-3D99B991C74A}" dt="2023-05-22T18:07:46.320" v="67" actId="22"/>
        <pc:sldMkLst>
          <pc:docMk/>
          <pc:sldMk cId="2626057683" sldId="280"/>
        </pc:sldMkLst>
        <pc:picChg chg="add">
          <ac:chgData name="Nisha McKenzie" userId="1909bcc06cf74e81" providerId="LiveId" clId="{B6ABC981-DD80-44A1-87C4-3D99B991C74A}" dt="2023-05-22T18:07:46.320" v="67" actId="22"/>
          <ac:picMkLst>
            <pc:docMk/>
            <pc:sldMk cId="2626057683" sldId="280"/>
            <ac:picMk id="3" creationId="{3BDE26FD-6AF6-63BD-1DDA-9F2167897425}"/>
          </ac:picMkLst>
        </pc:picChg>
      </pc:sldChg>
      <pc:sldChg chg="addSp new">
        <pc:chgData name="Nisha McKenzie" userId="1909bcc06cf74e81" providerId="LiveId" clId="{B6ABC981-DD80-44A1-87C4-3D99B991C74A}" dt="2023-05-22T18:08:58.477" v="68"/>
        <pc:sldMkLst>
          <pc:docMk/>
          <pc:sldMk cId="927028998" sldId="281"/>
        </pc:sldMkLst>
        <pc:picChg chg="add">
          <ac:chgData name="Nisha McKenzie" userId="1909bcc06cf74e81" providerId="LiveId" clId="{B6ABC981-DD80-44A1-87C4-3D99B991C74A}" dt="2023-05-22T18:08:58.477" v="68"/>
          <ac:picMkLst>
            <pc:docMk/>
            <pc:sldMk cId="927028998" sldId="281"/>
            <ac:picMk id="10242" creationId="{05633968-4A88-B899-FACD-CA78E3CC4025}"/>
          </ac:picMkLst>
        </pc:picChg>
      </pc:sldChg>
      <pc:sldChg chg="addSp new">
        <pc:chgData name="Nisha McKenzie" userId="1909bcc06cf74e81" providerId="LiveId" clId="{B6ABC981-DD80-44A1-87C4-3D99B991C74A}" dt="2023-05-22T18:09:22.387" v="69"/>
        <pc:sldMkLst>
          <pc:docMk/>
          <pc:sldMk cId="728695564" sldId="282"/>
        </pc:sldMkLst>
        <pc:picChg chg="add">
          <ac:chgData name="Nisha McKenzie" userId="1909bcc06cf74e81" providerId="LiveId" clId="{B6ABC981-DD80-44A1-87C4-3D99B991C74A}" dt="2023-05-22T18:09:22.387" v="69"/>
          <ac:picMkLst>
            <pc:docMk/>
            <pc:sldMk cId="728695564" sldId="282"/>
            <ac:picMk id="11266" creationId="{A6076D57-50DD-3227-FBAC-92C7FB1C052A}"/>
          </ac:picMkLst>
        </pc:picChg>
      </pc:sldChg>
      <pc:sldChg chg="addSp new">
        <pc:chgData name="Nisha McKenzie" userId="1909bcc06cf74e81" providerId="LiveId" clId="{B6ABC981-DD80-44A1-87C4-3D99B991C74A}" dt="2023-05-22T18:09:50.823" v="70"/>
        <pc:sldMkLst>
          <pc:docMk/>
          <pc:sldMk cId="3401309477" sldId="283"/>
        </pc:sldMkLst>
        <pc:picChg chg="add">
          <ac:chgData name="Nisha McKenzie" userId="1909bcc06cf74e81" providerId="LiveId" clId="{B6ABC981-DD80-44A1-87C4-3D99B991C74A}" dt="2023-05-22T18:09:50.823" v="70"/>
          <ac:picMkLst>
            <pc:docMk/>
            <pc:sldMk cId="3401309477" sldId="283"/>
            <ac:picMk id="12290" creationId="{33094A34-0B61-51B7-D86A-0C97238D60B4}"/>
          </ac:picMkLst>
        </pc:picChg>
      </pc:sldChg>
      <pc:sldChg chg="addSp new">
        <pc:chgData name="Nisha McKenzie" userId="1909bcc06cf74e81" providerId="LiveId" clId="{B6ABC981-DD80-44A1-87C4-3D99B991C74A}" dt="2023-05-22T18:10:42.544" v="71"/>
        <pc:sldMkLst>
          <pc:docMk/>
          <pc:sldMk cId="3332996785" sldId="284"/>
        </pc:sldMkLst>
        <pc:picChg chg="add">
          <ac:chgData name="Nisha McKenzie" userId="1909bcc06cf74e81" providerId="LiveId" clId="{B6ABC981-DD80-44A1-87C4-3D99B991C74A}" dt="2023-05-22T18:10:42.544" v="71"/>
          <ac:picMkLst>
            <pc:docMk/>
            <pc:sldMk cId="3332996785" sldId="284"/>
            <ac:picMk id="13314" creationId="{CB7AB10C-28E4-F3A3-236D-952F6BA49533}"/>
          </ac:picMkLst>
        </pc:picChg>
      </pc:sldChg>
      <pc:sldChg chg="addSp new">
        <pc:chgData name="Nisha McKenzie" userId="1909bcc06cf74e81" providerId="LiveId" clId="{B6ABC981-DD80-44A1-87C4-3D99B991C74A}" dt="2023-05-22T18:11:04.981" v="72"/>
        <pc:sldMkLst>
          <pc:docMk/>
          <pc:sldMk cId="1644045888" sldId="285"/>
        </pc:sldMkLst>
        <pc:picChg chg="add">
          <ac:chgData name="Nisha McKenzie" userId="1909bcc06cf74e81" providerId="LiveId" clId="{B6ABC981-DD80-44A1-87C4-3D99B991C74A}" dt="2023-05-22T18:11:04.981" v="72"/>
          <ac:picMkLst>
            <pc:docMk/>
            <pc:sldMk cId="1644045888" sldId="285"/>
            <ac:picMk id="14338" creationId="{E6CB5333-E000-7D58-B5E2-697989BB42DD}"/>
          </ac:picMkLst>
        </pc:picChg>
      </pc:sldChg>
      <pc:sldChg chg="addSp new">
        <pc:chgData name="Nisha McKenzie" userId="1909bcc06cf74e81" providerId="LiveId" clId="{B6ABC981-DD80-44A1-87C4-3D99B991C74A}" dt="2023-05-22T18:11:25.803" v="73"/>
        <pc:sldMkLst>
          <pc:docMk/>
          <pc:sldMk cId="3230927942" sldId="286"/>
        </pc:sldMkLst>
        <pc:picChg chg="add">
          <ac:chgData name="Nisha McKenzie" userId="1909bcc06cf74e81" providerId="LiveId" clId="{B6ABC981-DD80-44A1-87C4-3D99B991C74A}" dt="2023-05-22T18:11:25.803" v="73"/>
          <ac:picMkLst>
            <pc:docMk/>
            <pc:sldMk cId="3230927942" sldId="286"/>
            <ac:picMk id="15362" creationId="{9141270E-189A-925A-98C6-44E7E84E01B7}"/>
          </ac:picMkLst>
        </pc:picChg>
      </pc:sldChg>
      <pc:sldChg chg="addSp new">
        <pc:chgData name="Nisha McKenzie" userId="1909bcc06cf74e81" providerId="LiveId" clId="{B6ABC981-DD80-44A1-87C4-3D99B991C74A}" dt="2023-05-22T18:11:54.355" v="74"/>
        <pc:sldMkLst>
          <pc:docMk/>
          <pc:sldMk cId="1384801999" sldId="287"/>
        </pc:sldMkLst>
        <pc:picChg chg="add">
          <ac:chgData name="Nisha McKenzie" userId="1909bcc06cf74e81" providerId="LiveId" clId="{B6ABC981-DD80-44A1-87C4-3D99B991C74A}" dt="2023-05-22T18:11:54.355" v="74"/>
          <ac:picMkLst>
            <pc:docMk/>
            <pc:sldMk cId="1384801999" sldId="287"/>
            <ac:picMk id="16386" creationId="{D10A35D1-E6ED-D42E-10EA-64C6064CF6B9}"/>
          </ac:picMkLst>
        </pc:picChg>
      </pc:sldChg>
      <pc:sldChg chg="addSp new">
        <pc:chgData name="Nisha McKenzie" userId="1909bcc06cf74e81" providerId="LiveId" clId="{B6ABC981-DD80-44A1-87C4-3D99B991C74A}" dt="2023-05-22T18:12:24.590" v="75"/>
        <pc:sldMkLst>
          <pc:docMk/>
          <pc:sldMk cId="708132917" sldId="288"/>
        </pc:sldMkLst>
        <pc:picChg chg="add">
          <ac:chgData name="Nisha McKenzie" userId="1909bcc06cf74e81" providerId="LiveId" clId="{B6ABC981-DD80-44A1-87C4-3D99B991C74A}" dt="2023-05-22T18:12:24.590" v="75"/>
          <ac:picMkLst>
            <pc:docMk/>
            <pc:sldMk cId="708132917" sldId="288"/>
            <ac:picMk id="17410" creationId="{81914972-FAA3-82D9-CF54-8221DD2B8B7A}"/>
          </ac:picMkLst>
        </pc:picChg>
      </pc:sldChg>
      <pc:sldChg chg="addSp new">
        <pc:chgData name="Nisha McKenzie" userId="1909bcc06cf74e81" providerId="LiveId" clId="{B6ABC981-DD80-44A1-87C4-3D99B991C74A}" dt="2023-05-22T18:18:17.576" v="87"/>
        <pc:sldMkLst>
          <pc:docMk/>
          <pc:sldMk cId="429172607" sldId="289"/>
        </pc:sldMkLst>
        <pc:picChg chg="add">
          <ac:chgData name="Nisha McKenzie" userId="1909bcc06cf74e81" providerId="LiveId" clId="{B6ABC981-DD80-44A1-87C4-3D99B991C74A}" dt="2023-05-22T18:18:17.576" v="87"/>
          <ac:picMkLst>
            <pc:docMk/>
            <pc:sldMk cId="429172607" sldId="289"/>
            <ac:picMk id="22530" creationId="{F91EC5C3-BDBC-BC52-11AF-1FD420DAEA49}"/>
          </ac:picMkLst>
        </pc:picChg>
      </pc:sldChg>
      <pc:sldChg chg="addSp new mod">
        <pc:chgData name="Nisha McKenzie" userId="1909bcc06cf74e81" providerId="LiveId" clId="{B6ABC981-DD80-44A1-87C4-3D99B991C74A}" dt="2023-05-22T18:18:32.240" v="88" actId="22"/>
        <pc:sldMkLst>
          <pc:docMk/>
          <pc:sldMk cId="1188483124" sldId="290"/>
        </pc:sldMkLst>
        <pc:picChg chg="add">
          <ac:chgData name="Nisha McKenzie" userId="1909bcc06cf74e81" providerId="LiveId" clId="{B6ABC981-DD80-44A1-87C4-3D99B991C74A}" dt="2023-05-22T18:18:32.240" v="88" actId="22"/>
          <ac:picMkLst>
            <pc:docMk/>
            <pc:sldMk cId="1188483124" sldId="290"/>
            <ac:picMk id="3" creationId="{EE4BBA21-D196-59AA-F2E5-29510D0E3085}"/>
          </ac:picMkLst>
        </pc:picChg>
      </pc:sldChg>
      <pc:sldChg chg="addSp new mod">
        <pc:chgData name="Nisha McKenzie" userId="1909bcc06cf74e81" providerId="LiveId" clId="{B6ABC981-DD80-44A1-87C4-3D99B991C74A}" dt="2023-05-22T18:18:47.138" v="89" actId="22"/>
        <pc:sldMkLst>
          <pc:docMk/>
          <pc:sldMk cId="2732986612" sldId="291"/>
        </pc:sldMkLst>
        <pc:picChg chg="add">
          <ac:chgData name="Nisha McKenzie" userId="1909bcc06cf74e81" providerId="LiveId" clId="{B6ABC981-DD80-44A1-87C4-3D99B991C74A}" dt="2023-05-22T18:18:47.138" v="89" actId="22"/>
          <ac:picMkLst>
            <pc:docMk/>
            <pc:sldMk cId="2732986612" sldId="291"/>
            <ac:picMk id="3" creationId="{D01E0CA2-835A-9AF2-8B91-59E05952B680}"/>
          </ac:picMkLst>
        </pc:picChg>
      </pc:sldChg>
      <pc:sldChg chg="addSp new">
        <pc:chgData name="Nisha McKenzie" userId="1909bcc06cf74e81" providerId="LiveId" clId="{B6ABC981-DD80-44A1-87C4-3D99B991C74A}" dt="2023-05-22T18:12:43.413" v="76"/>
        <pc:sldMkLst>
          <pc:docMk/>
          <pc:sldMk cId="4051537942" sldId="292"/>
        </pc:sldMkLst>
        <pc:picChg chg="add">
          <ac:chgData name="Nisha McKenzie" userId="1909bcc06cf74e81" providerId="LiveId" clId="{B6ABC981-DD80-44A1-87C4-3D99B991C74A}" dt="2023-05-22T18:12:43.413" v="76"/>
          <ac:picMkLst>
            <pc:docMk/>
            <pc:sldMk cId="4051537942" sldId="292"/>
            <ac:picMk id="18434" creationId="{687BC936-F466-A7EA-87E2-62660035EAD0}"/>
          </ac:picMkLst>
        </pc:picChg>
      </pc:sldChg>
      <pc:sldChg chg="addSp new mod">
        <pc:chgData name="Nisha McKenzie" userId="1909bcc06cf74e81" providerId="LiveId" clId="{B6ABC981-DD80-44A1-87C4-3D99B991C74A}" dt="2023-05-22T18:13:56.318" v="80" actId="22"/>
        <pc:sldMkLst>
          <pc:docMk/>
          <pc:sldMk cId="2352900190" sldId="293"/>
        </pc:sldMkLst>
        <pc:picChg chg="add">
          <ac:chgData name="Nisha McKenzie" userId="1909bcc06cf74e81" providerId="LiveId" clId="{B6ABC981-DD80-44A1-87C4-3D99B991C74A}" dt="2023-05-22T18:13:56.318" v="80" actId="22"/>
          <ac:picMkLst>
            <pc:docMk/>
            <pc:sldMk cId="2352900190" sldId="293"/>
            <ac:picMk id="3" creationId="{3D21EFC3-1F1F-24EE-BDDF-6BA1238777F7}"/>
          </ac:picMkLst>
        </pc:picChg>
      </pc:sldChg>
      <pc:sldChg chg="addSp new mod">
        <pc:chgData name="Nisha McKenzie" userId="1909bcc06cf74e81" providerId="LiveId" clId="{B6ABC981-DD80-44A1-87C4-3D99B991C74A}" dt="2023-05-22T18:16:08.444" v="84" actId="22"/>
        <pc:sldMkLst>
          <pc:docMk/>
          <pc:sldMk cId="3663429364" sldId="294"/>
        </pc:sldMkLst>
        <pc:picChg chg="add">
          <ac:chgData name="Nisha McKenzie" userId="1909bcc06cf74e81" providerId="LiveId" clId="{B6ABC981-DD80-44A1-87C4-3D99B991C74A}" dt="2023-05-22T18:16:08.444" v="84" actId="22"/>
          <ac:picMkLst>
            <pc:docMk/>
            <pc:sldMk cId="3663429364" sldId="294"/>
            <ac:picMk id="3" creationId="{0BB10262-2580-F81E-B073-28EAE4497635}"/>
          </ac:picMkLst>
        </pc:picChg>
      </pc:sldChg>
      <pc:sldChg chg="addSp new">
        <pc:chgData name="Nisha McKenzie" userId="1909bcc06cf74e81" providerId="LiveId" clId="{B6ABC981-DD80-44A1-87C4-3D99B991C74A}" dt="2023-05-22T18:17:05.547" v="85"/>
        <pc:sldMkLst>
          <pc:docMk/>
          <pc:sldMk cId="2613268694" sldId="295"/>
        </pc:sldMkLst>
        <pc:picChg chg="add">
          <ac:chgData name="Nisha McKenzie" userId="1909bcc06cf74e81" providerId="LiveId" clId="{B6ABC981-DD80-44A1-87C4-3D99B991C74A}" dt="2023-05-22T18:17:05.547" v="85"/>
          <ac:picMkLst>
            <pc:docMk/>
            <pc:sldMk cId="2613268694" sldId="295"/>
            <ac:picMk id="21506" creationId="{AFF85174-355E-169B-C46C-1EB73DAD09D0}"/>
          </ac:picMkLst>
        </pc:picChg>
      </pc:sldChg>
      <pc:sldChg chg="addSp new mod">
        <pc:chgData name="Nisha McKenzie" userId="1909bcc06cf74e81" providerId="LiveId" clId="{B6ABC981-DD80-44A1-87C4-3D99B991C74A}" dt="2023-05-22T18:17:31.045" v="86" actId="22"/>
        <pc:sldMkLst>
          <pc:docMk/>
          <pc:sldMk cId="3102837396" sldId="296"/>
        </pc:sldMkLst>
        <pc:picChg chg="add">
          <ac:chgData name="Nisha McKenzie" userId="1909bcc06cf74e81" providerId="LiveId" clId="{B6ABC981-DD80-44A1-87C4-3D99B991C74A}" dt="2023-05-22T18:17:31.045" v="86" actId="22"/>
          <ac:picMkLst>
            <pc:docMk/>
            <pc:sldMk cId="3102837396" sldId="296"/>
            <ac:picMk id="3" creationId="{FF951395-C4CA-CBA5-D16A-E004E060BF9A}"/>
          </ac:picMkLst>
        </pc:picChg>
      </pc:sldChg>
      <pc:sldChg chg="addSp new">
        <pc:chgData name="Nisha McKenzie" userId="1909bcc06cf74e81" providerId="LiveId" clId="{B6ABC981-DD80-44A1-87C4-3D99B991C74A}" dt="2023-05-22T18:14:43.305" v="81"/>
        <pc:sldMkLst>
          <pc:docMk/>
          <pc:sldMk cId="169871108" sldId="297"/>
        </pc:sldMkLst>
        <pc:picChg chg="add">
          <ac:chgData name="Nisha McKenzie" userId="1909bcc06cf74e81" providerId="LiveId" clId="{B6ABC981-DD80-44A1-87C4-3D99B991C74A}" dt="2023-05-22T18:14:43.305" v="81"/>
          <ac:picMkLst>
            <pc:docMk/>
            <pc:sldMk cId="169871108" sldId="297"/>
            <ac:picMk id="19458" creationId="{F3A76FFF-52FB-A9E8-0CD7-82218DCF5F5C}"/>
          </ac:picMkLst>
        </pc:picChg>
      </pc:sldChg>
      <pc:sldChg chg="addSp new mod">
        <pc:chgData name="Nisha McKenzie" userId="1909bcc06cf74e81" providerId="LiveId" clId="{B6ABC981-DD80-44A1-87C4-3D99B991C74A}" dt="2023-05-22T18:14:53.770" v="82" actId="22"/>
        <pc:sldMkLst>
          <pc:docMk/>
          <pc:sldMk cId="2656964678" sldId="298"/>
        </pc:sldMkLst>
        <pc:picChg chg="add">
          <ac:chgData name="Nisha McKenzie" userId="1909bcc06cf74e81" providerId="LiveId" clId="{B6ABC981-DD80-44A1-87C4-3D99B991C74A}" dt="2023-05-22T18:14:53.770" v="82" actId="22"/>
          <ac:picMkLst>
            <pc:docMk/>
            <pc:sldMk cId="2656964678" sldId="298"/>
            <ac:picMk id="3" creationId="{3C1F7C0E-697F-ACDF-DC42-AF6CCB459A94}"/>
          </ac:picMkLst>
        </pc:picChg>
      </pc:sldChg>
      <pc:sldChg chg="addSp new">
        <pc:chgData name="Nisha McKenzie" userId="1909bcc06cf74e81" providerId="LiveId" clId="{B6ABC981-DD80-44A1-87C4-3D99B991C74A}" dt="2023-05-22T18:15:48.522" v="83"/>
        <pc:sldMkLst>
          <pc:docMk/>
          <pc:sldMk cId="3942033939" sldId="299"/>
        </pc:sldMkLst>
        <pc:picChg chg="add">
          <ac:chgData name="Nisha McKenzie" userId="1909bcc06cf74e81" providerId="LiveId" clId="{B6ABC981-DD80-44A1-87C4-3D99B991C74A}" dt="2023-05-22T18:15:48.522" v="83"/>
          <ac:picMkLst>
            <pc:docMk/>
            <pc:sldMk cId="3942033939" sldId="299"/>
            <ac:picMk id="20482" creationId="{F45AD9CF-51FB-2857-B7CB-E674661DC3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1561F28-BD85-4203-79C9-848BE5F5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FB7CF04-E0A4-317C-2B98-09A00813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7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09125CD-9CB9-B379-4413-9050318F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2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40DFD36-E442-CA6E-1568-EB6127C2D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8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DDE33-9243-F23D-FA48-4B06F508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4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22958-1349-387D-B00F-038EAD475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5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4ABEA-3271-5548-9792-9394142C1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8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15960-4C2D-1B70-3087-4C3C84099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2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D55CF-6F0C-1B3E-E8BA-34EC7470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3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372C0-5F83-30CF-2844-DD2D64CB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FDF86C-9C59-B843-FD38-7834C8313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4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A82E6-CA00-ECA9-8863-08C7F477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61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0908D-D536-D628-73EB-9A8C7B49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8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3611BC-4577-3B6C-0EC3-EFC6D6532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00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5BF10-C4B5-7F0A-9F53-9C03E207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2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E26FD-6AF6-63BD-1DDA-9F216789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5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5633968-4A88-B899-FACD-CA78E3CC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28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6076D57-50DD-3227-FBAC-92C7FB1C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95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3094A34-0B61-51B7-D86A-0C97238D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09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B7AB10C-28E4-F3A3-236D-952F6BA4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9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1919A-E90B-E836-6C30-C6298C01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74" y="2009132"/>
            <a:ext cx="1467055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6CB5333-E000-7D58-B5E2-697989BB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45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141270E-189A-925A-98C6-44E7E84E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27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10A35D1-E6ED-D42E-10EA-64C6064C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01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1914972-FAA3-82D9-CF54-8221DD2B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32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87BC936-F466-A7EA-87E2-62660035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37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1EFC3-1F1F-24EE-BDDF-6BA12387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00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F3A76FFF-52FB-A9E8-0CD7-82218DCF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1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F7C0E-697F-ACDF-DC42-AF6CCB45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64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45AD9CF-51FB-2857-B7CB-E674661D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33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10262-2580-F81E-B073-28EAE4497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B279C9-E840-9FFE-9C33-751E17527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597" y="901879"/>
            <a:ext cx="1743318" cy="447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D8FB0-59B7-80AC-D1E1-D9F62431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847" y="1319006"/>
            <a:ext cx="1895740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AFF85174-355E-169B-C46C-1EB73DAD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68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51395-C4CA-CBA5-D16A-E004E060B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37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91EC5C3-BDBC-BC52-11AF-1FD420DA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2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BBA21-D196-59AA-F2E5-29510D0E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83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E0CA2-835A-9AF2-8B91-59E05952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8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CC70ED0-FEC8-F019-C2BF-0349860E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769D535-4A71-421A-0049-082D54F0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89CF089-44C7-2E00-6FFC-16AB8274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8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AF06D5D-3C6E-8F78-A3C6-166B1E252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7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97881F8-F2AF-1223-E38A-CD5C864A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10212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2023-05-22T18:18:56Z</dcterms:modified>
</cp:coreProperties>
</file>