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24686-3C61-49E6-A89F-D47ED549F47A}" v="14" dt="2023-05-22T17:20:34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AFF24686-3C61-49E6-A89F-D47ED549F47A}"/>
    <pc:docChg chg="addSld modSld">
      <pc:chgData name="Nisha McKenzie" userId="1909bcc06cf74e81" providerId="LiveId" clId="{AFF24686-3C61-49E6-A89F-D47ED549F47A}" dt="2023-05-22T17:21:08.091" v="40" actId="22"/>
      <pc:docMkLst>
        <pc:docMk/>
      </pc:docMkLst>
      <pc:sldChg chg="addSp modSp mod">
        <pc:chgData name="Nisha McKenzie" userId="1909bcc06cf74e81" providerId="LiveId" clId="{AFF24686-3C61-49E6-A89F-D47ED549F47A}" dt="2023-05-22T17:11:20.645" v="1" actId="1076"/>
        <pc:sldMkLst>
          <pc:docMk/>
          <pc:sldMk cId="2540173304" sldId="258"/>
        </pc:sldMkLst>
        <pc:picChg chg="add mod">
          <ac:chgData name="Nisha McKenzie" userId="1909bcc06cf74e81" providerId="LiveId" clId="{AFF24686-3C61-49E6-A89F-D47ED549F47A}" dt="2023-05-22T17:11:20.645" v="1" actId="1076"/>
          <ac:picMkLst>
            <pc:docMk/>
            <pc:sldMk cId="2540173304" sldId="258"/>
            <ac:picMk id="3" creationId="{F77692B4-7333-605C-E839-A9C42D491716}"/>
          </ac:picMkLst>
        </pc:picChg>
      </pc:sldChg>
      <pc:sldChg chg="addSp modSp mod">
        <pc:chgData name="Nisha McKenzie" userId="1909bcc06cf74e81" providerId="LiveId" clId="{AFF24686-3C61-49E6-A89F-D47ED549F47A}" dt="2023-05-22T17:12:01.824" v="5" actId="1076"/>
        <pc:sldMkLst>
          <pc:docMk/>
          <pc:sldMk cId="4133966728" sldId="259"/>
        </pc:sldMkLst>
        <pc:picChg chg="add mod">
          <ac:chgData name="Nisha McKenzie" userId="1909bcc06cf74e81" providerId="LiveId" clId="{AFF24686-3C61-49E6-A89F-D47ED549F47A}" dt="2023-05-22T17:11:46.435" v="3" actId="1076"/>
          <ac:picMkLst>
            <pc:docMk/>
            <pc:sldMk cId="4133966728" sldId="259"/>
            <ac:picMk id="3" creationId="{DBEA1600-B156-08F0-7AFB-1CD62D63C42F}"/>
          </ac:picMkLst>
        </pc:picChg>
        <pc:picChg chg="add mod">
          <ac:chgData name="Nisha McKenzie" userId="1909bcc06cf74e81" providerId="LiveId" clId="{AFF24686-3C61-49E6-A89F-D47ED549F47A}" dt="2023-05-22T17:12:01.824" v="5" actId="1076"/>
          <ac:picMkLst>
            <pc:docMk/>
            <pc:sldMk cId="4133966728" sldId="259"/>
            <ac:picMk id="5" creationId="{A283F3CF-8CE0-BF0B-85CB-95667C3BD010}"/>
          </ac:picMkLst>
        </pc:picChg>
      </pc:sldChg>
      <pc:sldChg chg="addSp">
        <pc:chgData name="Nisha McKenzie" userId="1909bcc06cf74e81" providerId="LiveId" clId="{AFF24686-3C61-49E6-A89F-D47ED549F47A}" dt="2023-05-22T17:12:54.103" v="23"/>
        <pc:sldMkLst>
          <pc:docMk/>
          <pc:sldMk cId="3048669119" sldId="260"/>
        </pc:sldMkLst>
        <pc:picChg chg="add">
          <ac:chgData name="Nisha McKenzie" userId="1909bcc06cf74e81" providerId="LiveId" clId="{AFF24686-3C61-49E6-A89F-D47ED549F47A}" dt="2023-05-22T17:12:54.103" v="23"/>
          <ac:picMkLst>
            <pc:docMk/>
            <pc:sldMk cId="3048669119" sldId="260"/>
            <ac:picMk id="1026" creationId="{7D0215DF-5E1E-0761-3403-1422CC765F64}"/>
          </ac:picMkLst>
        </pc:picChg>
      </pc:sldChg>
      <pc:sldChg chg="addSp new">
        <pc:chgData name="Nisha McKenzie" userId="1909bcc06cf74e81" providerId="LiveId" clId="{AFF24686-3C61-49E6-A89F-D47ED549F47A}" dt="2023-05-22T17:13:18.292" v="24"/>
        <pc:sldMkLst>
          <pc:docMk/>
          <pc:sldMk cId="760107538" sldId="261"/>
        </pc:sldMkLst>
        <pc:picChg chg="add">
          <ac:chgData name="Nisha McKenzie" userId="1909bcc06cf74e81" providerId="LiveId" clId="{AFF24686-3C61-49E6-A89F-D47ED549F47A}" dt="2023-05-22T17:13:18.292" v="24"/>
          <ac:picMkLst>
            <pc:docMk/>
            <pc:sldMk cId="760107538" sldId="261"/>
            <ac:picMk id="2050" creationId="{40749F78-CC08-E62D-2634-304FA155B3BA}"/>
          </ac:picMkLst>
        </pc:picChg>
      </pc:sldChg>
      <pc:sldChg chg="addSp new">
        <pc:chgData name="Nisha McKenzie" userId="1909bcc06cf74e81" providerId="LiveId" clId="{AFF24686-3C61-49E6-A89F-D47ED549F47A}" dt="2023-05-22T17:14:18.053" v="25"/>
        <pc:sldMkLst>
          <pc:docMk/>
          <pc:sldMk cId="2540477889" sldId="262"/>
        </pc:sldMkLst>
        <pc:picChg chg="add">
          <ac:chgData name="Nisha McKenzie" userId="1909bcc06cf74e81" providerId="LiveId" clId="{AFF24686-3C61-49E6-A89F-D47ED549F47A}" dt="2023-05-22T17:14:18.053" v="25"/>
          <ac:picMkLst>
            <pc:docMk/>
            <pc:sldMk cId="2540477889" sldId="262"/>
            <ac:picMk id="3074" creationId="{D013909A-AE01-9EB6-E0E1-A882C63C84C3}"/>
          </ac:picMkLst>
        </pc:picChg>
      </pc:sldChg>
      <pc:sldChg chg="addSp new">
        <pc:chgData name="Nisha McKenzie" userId="1909bcc06cf74e81" providerId="LiveId" clId="{AFF24686-3C61-49E6-A89F-D47ED549F47A}" dt="2023-05-22T17:14:37.285" v="26"/>
        <pc:sldMkLst>
          <pc:docMk/>
          <pc:sldMk cId="1509919515" sldId="263"/>
        </pc:sldMkLst>
        <pc:picChg chg="add">
          <ac:chgData name="Nisha McKenzie" userId="1909bcc06cf74e81" providerId="LiveId" clId="{AFF24686-3C61-49E6-A89F-D47ED549F47A}" dt="2023-05-22T17:14:37.285" v="26"/>
          <ac:picMkLst>
            <pc:docMk/>
            <pc:sldMk cId="1509919515" sldId="263"/>
            <ac:picMk id="4098" creationId="{2092DD74-AF23-17EA-B110-29C4296A8BC0}"/>
          </ac:picMkLst>
        </pc:picChg>
      </pc:sldChg>
      <pc:sldChg chg="addSp new">
        <pc:chgData name="Nisha McKenzie" userId="1909bcc06cf74e81" providerId="LiveId" clId="{AFF24686-3C61-49E6-A89F-D47ED549F47A}" dt="2023-05-22T17:14:52.726" v="27"/>
        <pc:sldMkLst>
          <pc:docMk/>
          <pc:sldMk cId="1285661110" sldId="264"/>
        </pc:sldMkLst>
        <pc:picChg chg="add">
          <ac:chgData name="Nisha McKenzie" userId="1909bcc06cf74e81" providerId="LiveId" clId="{AFF24686-3C61-49E6-A89F-D47ED549F47A}" dt="2023-05-22T17:14:52.726" v="27"/>
          <ac:picMkLst>
            <pc:docMk/>
            <pc:sldMk cId="1285661110" sldId="264"/>
            <ac:picMk id="5122" creationId="{86FE3677-AC0E-C452-F43A-F09A75EDAC9C}"/>
          </ac:picMkLst>
        </pc:picChg>
      </pc:sldChg>
      <pc:sldChg chg="addSp new">
        <pc:chgData name="Nisha McKenzie" userId="1909bcc06cf74e81" providerId="LiveId" clId="{AFF24686-3C61-49E6-A89F-D47ED549F47A}" dt="2023-05-22T17:15:22.858" v="28"/>
        <pc:sldMkLst>
          <pc:docMk/>
          <pc:sldMk cId="2760856002" sldId="265"/>
        </pc:sldMkLst>
        <pc:picChg chg="add">
          <ac:chgData name="Nisha McKenzie" userId="1909bcc06cf74e81" providerId="LiveId" clId="{AFF24686-3C61-49E6-A89F-D47ED549F47A}" dt="2023-05-22T17:15:22.858" v="28"/>
          <ac:picMkLst>
            <pc:docMk/>
            <pc:sldMk cId="2760856002" sldId="265"/>
            <ac:picMk id="6146" creationId="{BFB032EA-52B0-BF4F-9273-BA52AEF1FC94}"/>
          </ac:picMkLst>
        </pc:picChg>
      </pc:sldChg>
      <pc:sldChg chg="addSp new">
        <pc:chgData name="Nisha McKenzie" userId="1909bcc06cf74e81" providerId="LiveId" clId="{AFF24686-3C61-49E6-A89F-D47ED549F47A}" dt="2023-05-22T17:15:42.917" v="29"/>
        <pc:sldMkLst>
          <pc:docMk/>
          <pc:sldMk cId="1864630017" sldId="266"/>
        </pc:sldMkLst>
        <pc:picChg chg="add">
          <ac:chgData name="Nisha McKenzie" userId="1909bcc06cf74e81" providerId="LiveId" clId="{AFF24686-3C61-49E6-A89F-D47ED549F47A}" dt="2023-05-22T17:15:42.917" v="29"/>
          <ac:picMkLst>
            <pc:docMk/>
            <pc:sldMk cId="1864630017" sldId="266"/>
            <ac:picMk id="7170" creationId="{920FE0DB-7145-D168-6B4A-260EF9338B03}"/>
          </ac:picMkLst>
        </pc:picChg>
      </pc:sldChg>
      <pc:sldChg chg="addSp new">
        <pc:chgData name="Nisha McKenzie" userId="1909bcc06cf74e81" providerId="LiveId" clId="{AFF24686-3C61-49E6-A89F-D47ED549F47A}" dt="2023-05-22T17:16:17.963" v="30"/>
        <pc:sldMkLst>
          <pc:docMk/>
          <pc:sldMk cId="3147222853" sldId="267"/>
        </pc:sldMkLst>
        <pc:picChg chg="add">
          <ac:chgData name="Nisha McKenzie" userId="1909bcc06cf74e81" providerId="LiveId" clId="{AFF24686-3C61-49E6-A89F-D47ED549F47A}" dt="2023-05-22T17:16:17.963" v="30"/>
          <ac:picMkLst>
            <pc:docMk/>
            <pc:sldMk cId="3147222853" sldId="267"/>
            <ac:picMk id="8194" creationId="{8B20472E-4DB5-7A4D-0FAF-7508A04A8637}"/>
          </ac:picMkLst>
        </pc:picChg>
      </pc:sldChg>
      <pc:sldChg chg="addSp new">
        <pc:chgData name="Nisha McKenzie" userId="1909bcc06cf74e81" providerId="LiveId" clId="{AFF24686-3C61-49E6-A89F-D47ED549F47A}" dt="2023-05-22T17:17:00.904" v="31"/>
        <pc:sldMkLst>
          <pc:docMk/>
          <pc:sldMk cId="1831614115" sldId="268"/>
        </pc:sldMkLst>
        <pc:picChg chg="add">
          <ac:chgData name="Nisha McKenzie" userId="1909bcc06cf74e81" providerId="LiveId" clId="{AFF24686-3C61-49E6-A89F-D47ED549F47A}" dt="2023-05-22T17:17:00.904" v="31"/>
          <ac:picMkLst>
            <pc:docMk/>
            <pc:sldMk cId="1831614115" sldId="268"/>
            <ac:picMk id="9218" creationId="{E1684330-6D54-DA77-73CE-CBFBD1B8FAE4}"/>
          </ac:picMkLst>
        </pc:picChg>
      </pc:sldChg>
      <pc:sldChg chg="addSp new">
        <pc:chgData name="Nisha McKenzie" userId="1909bcc06cf74e81" providerId="LiveId" clId="{AFF24686-3C61-49E6-A89F-D47ED549F47A}" dt="2023-05-22T17:17:22.444" v="32"/>
        <pc:sldMkLst>
          <pc:docMk/>
          <pc:sldMk cId="2981963698" sldId="269"/>
        </pc:sldMkLst>
        <pc:picChg chg="add">
          <ac:chgData name="Nisha McKenzie" userId="1909bcc06cf74e81" providerId="LiveId" clId="{AFF24686-3C61-49E6-A89F-D47ED549F47A}" dt="2023-05-22T17:17:22.444" v="32"/>
          <ac:picMkLst>
            <pc:docMk/>
            <pc:sldMk cId="2981963698" sldId="269"/>
            <ac:picMk id="10242" creationId="{A92BEC93-1A49-7846-7BC4-B835DBE148C3}"/>
          </ac:picMkLst>
        </pc:picChg>
      </pc:sldChg>
      <pc:sldChg chg="addSp new">
        <pc:chgData name="Nisha McKenzie" userId="1909bcc06cf74e81" providerId="LiveId" clId="{AFF24686-3C61-49E6-A89F-D47ED549F47A}" dt="2023-05-22T17:17:47.971" v="33"/>
        <pc:sldMkLst>
          <pc:docMk/>
          <pc:sldMk cId="2464290834" sldId="270"/>
        </pc:sldMkLst>
        <pc:picChg chg="add">
          <ac:chgData name="Nisha McKenzie" userId="1909bcc06cf74e81" providerId="LiveId" clId="{AFF24686-3C61-49E6-A89F-D47ED549F47A}" dt="2023-05-22T17:17:47.971" v="33"/>
          <ac:picMkLst>
            <pc:docMk/>
            <pc:sldMk cId="2464290834" sldId="270"/>
            <ac:picMk id="11266" creationId="{EE4FA1EF-170C-2209-4FDE-4DB5D5897820}"/>
          </ac:picMkLst>
        </pc:picChg>
      </pc:sldChg>
      <pc:sldChg chg="addSp new">
        <pc:chgData name="Nisha McKenzie" userId="1909bcc06cf74e81" providerId="LiveId" clId="{AFF24686-3C61-49E6-A89F-D47ED549F47A}" dt="2023-05-22T17:18:16.083" v="34"/>
        <pc:sldMkLst>
          <pc:docMk/>
          <pc:sldMk cId="2563886422" sldId="271"/>
        </pc:sldMkLst>
        <pc:picChg chg="add">
          <ac:chgData name="Nisha McKenzie" userId="1909bcc06cf74e81" providerId="LiveId" clId="{AFF24686-3C61-49E6-A89F-D47ED549F47A}" dt="2023-05-22T17:18:16.083" v="34"/>
          <ac:picMkLst>
            <pc:docMk/>
            <pc:sldMk cId="2563886422" sldId="271"/>
            <ac:picMk id="12290" creationId="{07F324CE-6B9E-863A-F7D4-3BC87B1467D9}"/>
          </ac:picMkLst>
        </pc:picChg>
      </pc:sldChg>
      <pc:sldChg chg="addSp new mod">
        <pc:chgData name="Nisha McKenzie" userId="1909bcc06cf74e81" providerId="LiveId" clId="{AFF24686-3C61-49E6-A89F-D47ED549F47A}" dt="2023-05-22T17:18:49.488" v="35" actId="22"/>
        <pc:sldMkLst>
          <pc:docMk/>
          <pc:sldMk cId="3590190165" sldId="272"/>
        </pc:sldMkLst>
        <pc:picChg chg="add">
          <ac:chgData name="Nisha McKenzie" userId="1909bcc06cf74e81" providerId="LiveId" clId="{AFF24686-3C61-49E6-A89F-D47ED549F47A}" dt="2023-05-22T17:18:49.488" v="35" actId="22"/>
          <ac:picMkLst>
            <pc:docMk/>
            <pc:sldMk cId="3590190165" sldId="272"/>
            <ac:picMk id="3" creationId="{84D551F2-01F2-C9A6-DB00-A6FBF9C17854}"/>
          </ac:picMkLst>
        </pc:picChg>
      </pc:sldChg>
      <pc:sldChg chg="addSp new">
        <pc:chgData name="Nisha McKenzie" userId="1909bcc06cf74e81" providerId="LiveId" clId="{AFF24686-3C61-49E6-A89F-D47ED549F47A}" dt="2023-05-22T17:19:32.466" v="36"/>
        <pc:sldMkLst>
          <pc:docMk/>
          <pc:sldMk cId="3985062231" sldId="273"/>
        </pc:sldMkLst>
        <pc:picChg chg="add">
          <ac:chgData name="Nisha McKenzie" userId="1909bcc06cf74e81" providerId="LiveId" clId="{AFF24686-3C61-49E6-A89F-D47ED549F47A}" dt="2023-05-22T17:19:32.466" v="36"/>
          <ac:picMkLst>
            <pc:docMk/>
            <pc:sldMk cId="3985062231" sldId="273"/>
            <ac:picMk id="13314" creationId="{0FEDA2AE-C26C-2724-D74E-332CCF917033}"/>
          </ac:picMkLst>
        </pc:picChg>
      </pc:sldChg>
      <pc:sldChg chg="addSp new mod">
        <pc:chgData name="Nisha McKenzie" userId="1909bcc06cf74e81" providerId="LiveId" clId="{AFF24686-3C61-49E6-A89F-D47ED549F47A}" dt="2023-05-22T17:19:42.832" v="37" actId="22"/>
        <pc:sldMkLst>
          <pc:docMk/>
          <pc:sldMk cId="446346113" sldId="274"/>
        </pc:sldMkLst>
        <pc:picChg chg="add">
          <ac:chgData name="Nisha McKenzie" userId="1909bcc06cf74e81" providerId="LiveId" clId="{AFF24686-3C61-49E6-A89F-D47ED549F47A}" dt="2023-05-22T17:19:42.832" v="37" actId="22"/>
          <ac:picMkLst>
            <pc:docMk/>
            <pc:sldMk cId="446346113" sldId="274"/>
            <ac:picMk id="3" creationId="{9F4041F2-FEC3-6CEB-D939-ABC6BC24E9E1}"/>
          </ac:picMkLst>
        </pc:picChg>
      </pc:sldChg>
      <pc:sldChg chg="addSp new">
        <pc:chgData name="Nisha McKenzie" userId="1909bcc06cf74e81" providerId="LiveId" clId="{AFF24686-3C61-49E6-A89F-D47ED549F47A}" dt="2023-05-22T17:20:34.535" v="38"/>
        <pc:sldMkLst>
          <pc:docMk/>
          <pc:sldMk cId="2663702644" sldId="275"/>
        </pc:sldMkLst>
        <pc:picChg chg="add">
          <ac:chgData name="Nisha McKenzie" userId="1909bcc06cf74e81" providerId="LiveId" clId="{AFF24686-3C61-49E6-A89F-D47ED549F47A}" dt="2023-05-22T17:20:34.535" v="38"/>
          <ac:picMkLst>
            <pc:docMk/>
            <pc:sldMk cId="2663702644" sldId="275"/>
            <ac:picMk id="14338" creationId="{44E04804-9020-2CCD-7FB4-1BCE043BA834}"/>
          </ac:picMkLst>
        </pc:picChg>
      </pc:sldChg>
      <pc:sldChg chg="addSp new mod">
        <pc:chgData name="Nisha McKenzie" userId="1909bcc06cf74e81" providerId="LiveId" clId="{AFF24686-3C61-49E6-A89F-D47ED549F47A}" dt="2023-05-22T17:20:47.777" v="39" actId="22"/>
        <pc:sldMkLst>
          <pc:docMk/>
          <pc:sldMk cId="4261401882" sldId="276"/>
        </pc:sldMkLst>
        <pc:picChg chg="add">
          <ac:chgData name="Nisha McKenzie" userId="1909bcc06cf74e81" providerId="LiveId" clId="{AFF24686-3C61-49E6-A89F-D47ED549F47A}" dt="2023-05-22T17:20:47.777" v="39" actId="22"/>
          <ac:picMkLst>
            <pc:docMk/>
            <pc:sldMk cId="4261401882" sldId="276"/>
            <ac:picMk id="3" creationId="{8E97DA4E-322D-AE92-440D-C83DCDC328EF}"/>
          </ac:picMkLst>
        </pc:picChg>
      </pc:sldChg>
      <pc:sldChg chg="addSp new mod">
        <pc:chgData name="Nisha McKenzie" userId="1909bcc06cf74e81" providerId="LiveId" clId="{AFF24686-3C61-49E6-A89F-D47ED549F47A}" dt="2023-05-22T17:21:08.091" v="40" actId="22"/>
        <pc:sldMkLst>
          <pc:docMk/>
          <pc:sldMk cId="4280748355" sldId="277"/>
        </pc:sldMkLst>
        <pc:picChg chg="add">
          <ac:chgData name="Nisha McKenzie" userId="1909bcc06cf74e81" providerId="LiveId" clId="{AFF24686-3C61-49E6-A89F-D47ED549F47A}" dt="2023-05-22T17:21:08.091" v="40" actId="22"/>
          <ac:picMkLst>
            <pc:docMk/>
            <pc:sldMk cId="4280748355" sldId="277"/>
            <ac:picMk id="3" creationId="{15AF2A71-A2EA-9FDC-3C0D-97706A82EA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FB032EA-52B0-BF4F-9273-BA52AEF1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5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20FE0DB-7145-D168-6B4A-260EF933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3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B20472E-4DB5-7A4D-0FAF-7508A04A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2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1684330-6D54-DA77-73CE-CBFBD1B8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1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92BEC93-1A49-7846-7BC4-B835DBE1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6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E4FA1EF-170C-2209-4FDE-4DB5D589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9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7F324CE-6B9E-863A-F7D4-3BC87B14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8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551F2-01F2-C9A6-DB00-A6FBF9C1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FEDA2AE-C26C-2724-D74E-332CCF91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62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041F2-FEC3-6CEB-D939-ABC6BC24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4E04804-9020-2CCD-7FB4-1BCE043B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02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7DA4E-322D-AE92-440D-C83DCDC32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0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F2A71-A2EA-9FDC-3C0D-97706A82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692B4-7333-605C-E839-A9C42D49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43" y="1992143"/>
            <a:ext cx="1533739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A1600-B156-08F0-7AFB-1CD62D63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59646"/>
            <a:ext cx="1705213" cy="428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3F3CF-8CE0-BF0B-85CB-95667C3BD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89" y="1258139"/>
            <a:ext cx="1790950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0215DF-5E1E-0761-3403-1422CC76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749F78-CC08-E62D-2634-304FA155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0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013909A-AE01-9EB6-E0E1-A882C63C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092DD74-AF23-17EA-B110-29C4296A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1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6FE3677-AC0E-C452-F43A-F09A75ED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6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2023-05-22T17:21:16Z</dcterms:modified>
</cp:coreProperties>
</file>