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BD4A15-9E3D-4E03-8255-96F25F3552F8}" v="40" dt="2023-05-24T19:59:54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sha McKenzie" userId="1909bcc06cf74e81" providerId="LiveId" clId="{46BD4A15-9E3D-4E03-8255-96F25F3552F8}"/>
    <pc:docChg chg="addSld delSld modSld">
      <pc:chgData name="Nisha McKenzie" userId="1909bcc06cf74e81" providerId="LiveId" clId="{46BD4A15-9E3D-4E03-8255-96F25F3552F8}" dt="2023-05-24T20:01:45.833" v="86" actId="22"/>
      <pc:docMkLst>
        <pc:docMk/>
      </pc:docMkLst>
      <pc:sldChg chg="addSp modSp mod">
        <pc:chgData name="Nisha McKenzie" userId="1909bcc06cf74e81" providerId="LiveId" clId="{46BD4A15-9E3D-4E03-8255-96F25F3552F8}" dt="2023-05-24T19:41:58.965" v="1" actId="1076"/>
        <pc:sldMkLst>
          <pc:docMk/>
          <pc:sldMk cId="2540173304" sldId="258"/>
        </pc:sldMkLst>
        <pc:picChg chg="add mod">
          <ac:chgData name="Nisha McKenzie" userId="1909bcc06cf74e81" providerId="LiveId" clId="{46BD4A15-9E3D-4E03-8255-96F25F3552F8}" dt="2023-05-24T19:41:58.965" v="1" actId="1076"/>
          <ac:picMkLst>
            <pc:docMk/>
            <pc:sldMk cId="2540173304" sldId="258"/>
            <ac:picMk id="3" creationId="{2C7BF63A-DB4A-82DC-24EC-CFF1F3FF0ACC}"/>
          </ac:picMkLst>
        </pc:picChg>
      </pc:sldChg>
      <pc:sldChg chg="addSp modSp mod">
        <pc:chgData name="Nisha McKenzie" userId="1909bcc06cf74e81" providerId="LiveId" clId="{46BD4A15-9E3D-4E03-8255-96F25F3552F8}" dt="2023-05-24T19:42:48.216" v="5" actId="1076"/>
        <pc:sldMkLst>
          <pc:docMk/>
          <pc:sldMk cId="4133966728" sldId="259"/>
        </pc:sldMkLst>
        <pc:picChg chg="add mod">
          <ac:chgData name="Nisha McKenzie" userId="1909bcc06cf74e81" providerId="LiveId" clId="{46BD4A15-9E3D-4E03-8255-96F25F3552F8}" dt="2023-05-24T19:42:27.570" v="3" actId="1076"/>
          <ac:picMkLst>
            <pc:docMk/>
            <pc:sldMk cId="4133966728" sldId="259"/>
            <ac:picMk id="3" creationId="{DD6049D3-7E89-4BA2-85EB-EBD784609C0C}"/>
          </ac:picMkLst>
        </pc:picChg>
        <pc:picChg chg="add mod">
          <ac:chgData name="Nisha McKenzie" userId="1909bcc06cf74e81" providerId="LiveId" clId="{46BD4A15-9E3D-4E03-8255-96F25F3552F8}" dt="2023-05-24T19:42:48.216" v="5" actId="1076"/>
          <ac:picMkLst>
            <pc:docMk/>
            <pc:sldMk cId="4133966728" sldId="259"/>
            <ac:picMk id="5" creationId="{E4262F2B-69B7-6C7E-0927-CADDF8C67E99}"/>
          </ac:picMkLst>
        </pc:picChg>
      </pc:sldChg>
      <pc:sldChg chg="addSp">
        <pc:chgData name="Nisha McKenzie" userId="1909bcc06cf74e81" providerId="LiveId" clId="{46BD4A15-9E3D-4E03-8255-96F25F3552F8}" dt="2023-05-24T19:43:47.276" v="43"/>
        <pc:sldMkLst>
          <pc:docMk/>
          <pc:sldMk cId="3048669119" sldId="260"/>
        </pc:sldMkLst>
        <pc:picChg chg="add">
          <ac:chgData name="Nisha McKenzie" userId="1909bcc06cf74e81" providerId="LiveId" clId="{46BD4A15-9E3D-4E03-8255-96F25F3552F8}" dt="2023-05-24T19:43:47.276" v="43"/>
          <ac:picMkLst>
            <pc:docMk/>
            <pc:sldMk cId="3048669119" sldId="260"/>
            <ac:picMk id="1026" creationId="{4666BCBF-BC19-D548-238A-7D21F903B790}"/>
          </ac:picMkLst>
        </pc:picChg>
      </pc:sldChg>
      <pc:sldChg chg="addSp new">
        <pc:chgData name="Nisha McKenzie" userId="1909bcc06cf74e81" providerId="LiveId" clId="{46BD4A15-9E3D-4E03-8255-96F25F3552F8}" dt="2023-05-24T19:44:05.520" v="44"/>
        <pc:sldMkLst>
          <pc:docMk/>
          <pc:sldMk cId="548964849" sldId="261"/>
        </pc:sldMkLst>
        <pc:picChg chg="add">
          <ac:chgData name="Nisha McKenzie" userId="1909bcc06cf74e81" providerId="LiveId" clId="{46BD4A15-9E3D-4E03-8255-96F25F3552F8}" dt="2023-05-24T19:44:05.520" v="44"/>
          <ac:picMkLst>
            <pc:docMk/>
            <pc:sldMk cId="548964849" sldId="261"/>
            <ac:picMk id="2050" creationId="{2DE2D9C2-119D-5A89-D8E9-82EFB5786084}"/>
          </ac:picMkLst>
        </pc:picChg>
      </pc:sldChg>
      <pc:sldChg chg="addSp new">
        <pc:chgData name="Nisha McKenzie" userId="1909bcc06cf74e81" providerId="LiveId" clId="{46BD4A15-9E3D-4E03-8255-96F25F3552F8}" dt="2023-05-24T19:44:30.413" v="45"/>
        <pc:sldMkLst>
          <pc:docMk/>
          <pc:sldMk cId="531405946" sldId="262"/>
        </pc:sldMkLst>
        <pc:picChg chg="add">
          <ac:chgData name="Nisha McKenzie" userId="1909bcc06cf74e81" providerId="LiveId" clId="{46BD4A15-9E3D-4E03-8255-96F25F3552F8}" dt="2023-05-24T19:44:30.413" v="45"/>
          <ac:picMkLst>
            <pc:docMk/>
            <pc:sldMk cId="531405946" sldId="262"/>
            <ac:picMk id="3074" creationId="{68C45EA5-BDF0-296F-1D61-DF502A57DFAB}"/>
          </ac:picMkLst>
        </pc:picChg>
      </pc:sldChg>
      <pc:sldChg chg="addSp new">
        <pc:chgData name="Nisha McKenzie" userId="1909bcc06cf74e81" providerId="LiveId" clId="{46BD4A15-9E3D-4E03-8255-96F25F3552F8}" dt="2023-05-24T19:44:52.961" v="46"/>
        <pc:sldMkLst>
          <pc:docMk/>
          <pc:sldMk cId="2781220321" sldId="263"/>
        </pc:sldMkLst>
        <pc:picChg chg="add">
          <ac:chgData name="Nisha McKenzie" userId="1909bcc06cf74e81" providerId="LiveId" clId="{46BD4A15-9E3D-4E03-8255-96F25F3552F8}" dt="2023-05-24T19:44:52.961" v="46"/>
          <ac:picMkLst>
            <pc:docMk/>
            <pc:sldMk cId="2781220321" sldId="263"/>
            <ac:picMk id="4098" creationId="{E384BEC4-E17D-A5AF-77FB-25FAF3ADF374}"/>
          </ac:picMkLst>
        </pc:picChg>
      </pc:sldChg>
      <pc:sldChg chg="addSp new">
        <pc:chgData name="Nisha McKenzie" userId="1909bcc06cf74e81" providerId="LiveId" clId="{46BD4A15-9E3D-4E03-8255-96F25F3552F8}" dt="2023-05-24T19:45:38.862" v="47"/>
        <pc:sldMkLst>
          <pc:docMk/>
          <pc:sldMk cId="2554028132" sldId="264"/>
        </pc:sldMkLst>
        <pc:picChg chg="add">
          <ac:chgData name="Nisha McKenzie" userId="1909bcc06cf74e81" providerId="LiveId" clId="{46BD4A15-9E3D-4E03-8255-96F25F3552F8}" dt="2023-05-24T19:45:38.862" v="47"/>
          <ac:picMkLst>
            <pc:docMk/>
            <pc:sldMk cId="2554028132" sldId="264"/>
            <ac:picMk id="5122" creationId="{F114DB53-F44E-33FB-FCF9-D7FFDD5296AC}"/>
          </ac:picMkLst>
        </pc:picChg>
      </pc:sldChg>
      <pc:sldChg chg="addSp new">
        <pc:chgData name="Nisha McKenzie" userId="1909bcc06cf74e81" providerId="LiveId" clId="{46BD4A15-9E3D-4E03-8255-96F25F3552F8}" dt="2023-05-24T19:46:01.509" v="48"/>
        <pc:sldMkLst>
          <pc:docMk/>
          <pc:sldMk cId="4191293859" sldId="265"/>
        </pc:sldMkLst>
        <pc:picChg chg="add">
          <ac:chgData name="Nisha McKenzie" userId="1909bcc06cf74e81" providerId="LiveId" clId="{46BD4A15-9E3D-4E03-8255-96F25F3552F8}" dt="2023-05-24T19:46:01.509" v="48"/>
          <ac:picMkLst>
            <pc:docMk/>
            <pc:sldMk cId="4191293859" sldId="265"/>
            <ac:picMk id="6146" creationId="{8E1FA374-76BF-5F1F-3BB4-849A44943252}"/>
          </ac:picMkLst>
        </pc:picChg>
      </pc:sldChg>
      <pc:sldChg chg="addSp new">
        <pc:chgData name="Nisha McKenzie" userId="1909bcc06cf74e81" providerId="LiveId" clId="{46BD4A15-9E3D-4E03-8255-96F25F3552F8}" dt="2023-05-24T19:46:29.652" v="49"/>
        <pc:sldMkLst>
          <pc:docMk/>
          <pc:sldMk cId="2317682691" sldId="266"/>
        </pc:sldMkLst>
        <pc:picChg chg="add">
          <ac:chgData name="Nisha McKenzie" userId="1909bcc06cf74e81" providerId="LiveId" clId="{46BD4A15-9E3D-4E03-8255-96F25F3552F8}" dt="2023-05-24T19:46:29.652" v="49"/>
          <ac:picMkLst>
            <pc:docMk/>
            <pc:sldMk cId="2317682691" sldId="266"/>
            <ac:picMk id="7170" creationId="{63FEDF45-251F-B20A-6A16-8BE69294B73D}"/>
          </ac:picMkLst>
        </pc:picChg>
      </pc:sldChg>
      <pc:sldChg chg="addSp new">
        <pc:chgData name="Nisha McKenzie" userId="1909bcc06cf74e81" providerId="LiveId" clId="{46BD4A15-9E3D-4E03-8255-96F25F3552F8}" dt="2023-05-24T19:46:46.899" v="50"/>
        <pc:sldMkLst>
          <pc:docMk/>
          <pc:sldMk cId="1731349370" sldId="267"/>
        </pc:sldMkLst>
        <pc:picChg chg="add">
          <ac:chgData name="Nisha McKenzie" userId="1909bcc06cf74e81" providerId="LiveId" clId="{46BD4A15-9E3D-4E03-8255-96F25F3552F8}" dt="2023-05-24T19:46:46.899" v="50"/>
          <ac:picMkLst>
            <pc:docMk/>
            <pc:sldMk cId="1731349370" sldId="267"/>
            <ac:picMk id="8194" creationId="{25EAD4BA-BEDF-EA4A-4C3D-315F3DA73F42}"/>
          </ac:picMkLst>
        </pc:picChg>
      </pc:sldChg>
      <pc:sldChg chg="addSp new">
        <pc:chgData name="Nisha McKenzie" userId="1909bcc06cf74e81" providerId="LiveId" clId="{46BD4A15-9E3D-4E03-8255-96F25F3552F8}" dt="2023-05-24T19:47:11.512" v="51"/>
        <pc:sldMkLst>
          <pc:docMk/>
          <pc:sldMk cId="1243581197" sldId="268"/>
        </pc:sldMkLst>
        <pc:picChg chg="add">
          <ac:chgData name="Nisha McKenzie" userId="1909bcc06cf74e81" providerId="LiveId" clId="{46BD4A15-9E3D-4E03-8255-96F25F3552F8}" dt="2023-05-24T19:47:11.512" v="51"/>
          <ac:picMkLst>
            <pc:docMk/>
            <pc:sldMk cId="1243581197" sldId="268"/>
            <ac:picMk id="9218" creationId="{8AD914AD-53A3-AAC1-92D5-28038037ED0A}"/>
          </ac:picMkLst>
        </pc:picChg>
      </pc:sldChg>
      <pc:sldChg chg="addSp new">
        <pc:chgData name="Nisha McKenzie" userId="1909bcc06cf74e81" providerId="LiveId" clId="{46BD4A15-9E3D-4E03-8255-96F25F3552F8}" dt="2023-05-24T19:47:29.730" v="52"/>
        <pc:sldMkLst>
          <pc:docMk/>
          <pc:sldMk cId="1144593344" sldId="269"/>
        </pc:sldMkLst>
        <pc:picChg chg="add">
          <ac:chgData name="Nisha McKenzie" userId="1909bcc06cf74e81" providerId="LiveId" clId="{46BD4A15-9E3D-4E03-8255-96F25F3552F8}" dt="2023-05-24T19:47:29.730" v="52"/>
          <ac:picMkLst>
            <pc:docMk/>
            <pc:sldMk cId="1144593344" sldId="269"/>
            <ac:picMk id="10242" creationId="{8ED54DCE-0765-5BFF-4657-FA47AFBF30EB}"/>
          </ac:picMkLst>
        </pc:picChg>
      </pc:sldChg>
      <pc:sldChg chg="addSp new">
        <pc:chgData name="Nisha McKenzie" userId="1909bcc06cf74e81" providerId="LiveId" clId="{46BD4A15-9E3D-4E03-8255-96F25F3552F8}" dt="2023-05-24T19:47:47.637" v="53"/>
        <pc:sldMkLst>
          <pc:docMk/>
          <pc:sldMk cId="3976114094" sldId="270"/>
        </pc:sldMkLst>
        <pc:picChg chg="add">
          <ac:chgData name="Nisha McKenzie" userId="1909bcc06cf74e81" providerId="LiveId" clId="{46BD4A15-9E3D-4E03-8255-96F25F3552F8}" dt="2023-05-24T19:47:47.637" v="53"/>
          <ac:picMkLst>
            <pc:docMk/>
            <pc:sldMk cId="3976114094" sldId="270"/>
            <ac:picMk id="11266" creationId="{6780EB3B-2C15-4B15-F356-8966A3D58409}"/>
          </ac:picMkLst>
        </pc:picChg>
      </pc:sldChg>
      <pc:sldChg chg="addSp new">
        <pc:chgData name="Nisha McKenzie" userId="1909bcc06cf74e81" providerId="LiveId" clId="{46BD4A15-9E3D-4E03-8255-96F25F3552F8}" dt="2023-05-24T19:48:09.333" v="54"/>
        <pc:sldMkLst>
          <pc:docMk/>
          <pc:sldMk cId="3884784056" sldId="271"/>
        </pc:sldMkLst>
        <pc:picChg chg="add">
          <ac:chgData name="Nisha McKenzie" userId="1909bcc06cf74e81" providerId="LiveId" clId="{46BD4A15-9E3D-4E03-8255-96F25F3552F8}" dt="2023-05-24T19:48:09.333" v="54"/>
          <ac:picMkLst>
            <pc:docMk/>
            <pc:sldMk cId="3884784056" sldId="271"/>
            <ac:picMk id="12290" creationId="{9F8EB112-823E-B118-7898-7C3C6D67B72C}"/>
          </ac:picMkLst>
        </pc:picChg>
      </pc:sldChg>
      <pc:sldChg chg="addSp delSp modSp new">
        <pc:chgData name="Nisha McKenzie" userId="1909bcc06cf74e81" providerId="LiveId" clId="{46BD4A15-9E3D-4E03-8255-96F25F3552F8}" dt="2023-05-24T19:48:38.747" v="58"/>
        <pc:sldMkLst>
          <pc:docMk/>
          <pc:sldMk cId="2282676500" sldId="272"/>
        </pc:sldMkLst>
        <pc:picChg chg="add del">
          <ac:chgData name="Nisha McKenzie" userId="1909bcc06cf74e81" providerId="LiveId" clId="{46BD4A15-9E3D-4E03-8255-96F25F3552F8}" dt="2023-05-24T19:48:36.069" v="57" actId="478"/>
          <ac:picMkLst>
            <pc:docMk/>
            <pc:sldMk cId="2282676500" sldId="272"/>
            <ac:picMk id="13314" creationId="{95C5A076-B2C0-1CD3-FEC2-DE3C43122D84}"/>
          </ac:picMkLst>
        </pc:picChg>
        <pc:picChg chg="add del mod">
          <ac:chgData name="Nisha McKenzie" userId="1909bcc06cf74e81" providerId="LiveId" clId="{46BD4A15-9E3D-4E03-8255-96F25F3552F8}" dt="2023-05-24T19:48:36.069" v="57" actId="478"/>
          <ac:picMkLst>
            <pc:docMk/>
            <pc:sldMk cId="2282676500" sldId="272"/>
            <ac:picMk id="13316" creationId="{9B9CBDDB-409B-51D2-4970-159241181D32}"/>
          </ac:picMkLst>
        </pc:picChg>
        <pc:picChg chg="add">
          <ac:chgData name="Nisha McKenzie" userId="1909bcc06cf74e81" providerId="LiveId" clId="{46BD4A15-9E3D-4E03-8255-96F25F3552F8}" dt="2023-05-24T19:48:38.747" v="58"/>
          <ac:picMkLst>
            <pc:docMk/>
            <pc:sldMk cId="2282676500" sldId="272"/>
            <ac:picMk id="13318" creationId="{3C63C267-910F-1EBD-1BBE-37F693BB6AF1}"/>
          </ac:picMkLst>
        </pc:picChg>
      </pc:sldChg>
      <pc:sldChg chg="addSp new">
        <pc:chgData name="Nisha McKenzie" userId="1909bcc06cf74e81" providerId="LiveId" clId="{46BD4A15-9E3D-4E03-8255-96F25F3552F8}" dt="2023-05-24T19:49:02.159" v="59"/>
        <pc:sldMkLst>
          <pc:docMk/>
          <pc:sldMk cId="1091005451" sldId="273"/>
        </pc:sldMkLst>
        <pc:picChg chg="add">
          <ac:chgData name="Nisha McKenzie" userId="1909bcc06cf74e81" providerId="LiveId" clId="{46BD4A15-9E3D-4E03-8255-96F25F3552F8}" dt="2023-05-24T19:49:02.159" v="59"/>
          <ac:picMkLst>
            <pc:docMk/>
            <pc:sldMk cId="1091005451" sldId="273"/>
            <ac:picMk id="14338" creationId="{3B3A5CBA-48C8-7D24-48AF-ED42F20B58B7}"/>
          </ac:picMkLst>
        </pc:picChg>
      </pc:sldChg>
      <pc:sldChg chg="addSp new">
        <pc:chgData name="Nisha McKenzie" userId="1909bcc06cf74e81" providerId="LiveId" clId="{46BD4A15-9E3D-4E03-8255-96F25F3552F8}" dt="2023-05-24T19:49:25.601" v="60"/>
        <pc:sldMkLst>
          <pc:docMk/>
          <pc:sldMk cId="2868219154" sldId="274"/>
        </pc:sldMkLst>
        <pc:picChg chg="add">
          <ac:chgData name="Nisha McKenzie" userId="1909bcc06cf74e81" providerId="LiveId" clId="{46BD4A15-9E3D-4E03-8255-96F25F3552F8}" dt="2023-05-24T19:49:25.601" v="60"/>
          <ac:picMkLst>
            <pc:docMk/>
            <pc:sldMk cId="2868219154" sldId="274"/>
            <ac:picMk id="15362" creationId="{E624DB2F-0942-204D-3172-34B0B2243629}"/>
          </ac:picMkLst>
        </pc:picChg>
      </pc:sldChg>
      <pc:sldChg chg="addSp new">
        <pc:chgData name="Nisha McKenzie" userId="1909bcc06cf74e81" providerId="LiveId" clId="{46BD4A15-9E3D-4E03-8255-96F25F3552F8}" dt="2023-05-24T19:49:44.964" v="61"/>
        <pc:sldMkLst>
          <pc:docMk/>
          <pc:sldMk cId="3046104324" sldId="275"/>
        </pc:sldMkLst>
        <pc:picChg chg="add">
          <ac:chgData name="Nisha McKenzie" userId="1909bcc06cf74e81" providerId="LiveId" clId="{46BD4A15-9E3D-4E03-8255-96F25F3552F8}" dt="2023-05-24T19:49:44.964" v="61"/>
          <ac:picMkLst>
            <pc:docMk/>
            <pc:sldMk cId="3046104324" sldId="275"/>
            <ac:picMk id="16386" creationId="{8EBE1F49-7285-1C91-9D3F-ADA5D542A1F7}"/>
          </ac:picMkLst>
        </pc:picChg>
      </pc:sldChg>
      <pc:sldChg chg="addSp new">
        <pc:chgData name="Nisha McKenzie" userId="1909bcc06cf74e81" providerId="LiveId" clId="{46BD4A15-9E3D-4E03-8255-96F25F3552F8}" dt="2023-05-24T19:50:07.398" v="62"/>
        <pc:sldMkLst>
          <pc:docMk/>
          <pc:sldMk cId="3536963873" sldId="276"/>
        </pc:sldMkLst>
        <pc:picChg chg="add">
          <ac:chgData name="Nisha McKenzie" userId="1909bcc06cf74e81" providerId="LiveId" clId="{46BD4A15-9E3D-4E03-8255-96F25F3552F8}" dt="2023-05-24T19:50:07.398" v="62"/>
          <ac:picMkLst>
            <pc:docMk/>
            <pc:sldMk cId="3536963873" sldId="276"/>
            <ac:picMk id="17410" creationId="{CEECB213-5277-7D47-FB69-B162A4FD18D0}"/>
          </ac:picMkLst>
        </pc:picChg>
      </pc:sldChg>
      <pc:sldChg chg="addSp new">
        <pc:chgData name="Nisha McKenzie" userId="1909bcc06cf74e81" providerId="LiveId" clId="{46BD4A15-9E3D-4E03-8255-96F25F3552F8}" dt="2023-05-24T19:50:28.922" v="63"/>
        <pc:sldMkLst>
          <pc:docMk/>
          <pc:sldMk cId="1167123596" sldId="277"/>
        </pc:sldMkLst>
        <pc:picChg chg="add">
          <ac:chgData name="Nisha McKenzie" userId="1909bcc06cf74e81" providerId="LiveId" clId="{46BD4A15-9E3D-4E03-8255-96F25F3552F8}" dt="2023-05-24T19:50:28.922" v="63"/>
          <ac:picMkLst>
            <pc:docMk/>
            <pc:sldMk cId="1167123596" sldId="277"/>
            <ac:picMk id="18434" creationId="{739C5E6D-2390-757C-7287-78DDF8E0EE27}"/>
          </ac:picMkLst>
        </pc:picChg>
      </pc:sldChg>
      <pc:sldChg chg="addSp new">
        <pc:chgData name="Nisha McKenzie" userId="1909bcc06cf74e81" providerId="LiveId" clId="{46BD4A15-9E3D-4E03-8255-96F25F3552F8}" dt="2023-05-24T19:50:51.463" v="64"/>
        <pc:sldMkLst>
          <pc:docMk/>
          <pc:sldMk cId="729611810" sldId="278"/>
        </pc:sldMkLst>
        <pc:picChg chg="add">
          <ac:chgData name="Nisha McKenzie" userId="1909bcc06cf74e81" providerId="LiveId" clId="{46BD4A15-9E3D-4E03-8255-96F25F3552F8}" dt="2023-05-24T19:50:51.463" v="64"/>
          <ac:picMkLst>
            <pc:docMk/>
            <pc:sldMk cId="729611810" sldId="278"/>
            <ac:picMk id="19458" creationId="{A73EAA8E-769F-321B-1FE0-2C5E588BA860}"/>
          </ac:picMkLst>
        </pc:picChg>
      </pc:sldChg>
      <pc:sldChg chg="addSp new">
        <pc:chgData name="Nisha McKenzie" userId="1909bcc06cf74e81" providerId="LiveId" clId="{46BD4A15-9E3D-4E03-8255-96F25F3552F8}" dt="2023-05-24T19:51:09.594" v="65"/>
        <pc:sldMkLst>
          <pc:docMk/>
          <pc:sldMk cId="1510879007" sldId="279"/>
        </pc:sldMkLst>
        <pc:picChg chg="add">
          <ac:chgData name="Nisha McKenzie" userId="1909bcc06cf74e81" providerId="LiveId" clId="{46BD4A15-9E3D-4E03-8255-96F25F3552F8}" dt="2023-05-24T19:51:09.594" v="65"/>
          <ac:picMkLst>
            <pc:docMk/>
            <pc:sldMk cId="1510879007" sldId="279"/>
            <ac:picMk id="20482" creationId="{324A6AF7-4914-146A-883E-B83E850FAF66}"/>
          </ac:picMkLst>
        </pc:picChg>
      </pc:sldChg>
      <pc:sldChg chg="addSp new">
        <pc:chgData name="Nisha McKenzie" userId="1909bcc06cf74e81" providerId="LiveId" clId="{46BD4A15-9E3D-4E03-8255-96F25F3552F8}" dt="2023-05-24T19:51:31.458" v="66"/>
        <pc:sldMkLst>
          <pc:docMk/>
          <pc:sldMk cId="1762387899" sldId="280"/>
        </pc:sldMkLst>
        <pc:picChg chg="add">
          <ac:chgData name="Nisha McKenzie" userId="1909bcc06cf74e81" providerId="LiveId" clId="{46BD4A15-9E3D-4E03-8255-96F25F3552F8}" dt="2023-05-24T19:51:31.458" v="66"/>
          <ac:picMkLst>
            <pc:docMk/>
            <pc:sldMk cId="1762387899" sldId="280"/>
            <ac:picMk id="21506" creationId="{C94ED7B9-3B79-63E7-3A4F-2D5666454C61}"/>
          </ac:picMkLst>
        </pc:picChg>
      </pc:sldChg>
      <pc:sldChg chg="addSp new">
        <pc:chgData name="Nisha McKenzie" userId="1909bcc06cf74e81" providerId="LiveId" clId="{46BD4A15-9E3D-4E03-8255-96F25F3552F8}" dt="2023-05-24T19:51:50.558" v="67"/>
        <pc:sldMkLst>
          <pc:docMk/>
          <pc:sldMk cId="2205286089" sldId="281"/>
        </pc:sldMkLst>
        <pc:picChg chg="add">
          <ac:chgData name="Nisha McKenzie" userId="1909bcc06cf74e81" providerId="LiveId" clId="{46BD4A15-9E3D-4E03-8255-96F25F3552F8}" dt="2023-05-24T19:51:50.558" v="67"/>
          <ac:picMkLst>
            <pc:docMk/>
            <pc:sldMk cId="2205286089" sldId="281"/>
            <ac:picMk id="22530" creationId="{92DCF4F5-08D6-0254-DDC8-F1D8120112F0}"/>
          </ac:picMkLst>
        </pc:picChg>
      </pc:sldChg>
      <pc:sldChg chg="addSp new">
        <pc:chgData name="Nisha McKenzie" userId="1909bcc06cf74e81" providerId="LiveId" clId="{46BD4A15-9E3D-4E03-8255-96F25F3552F8}" dt="2023-05-24T19:52:16.658" v="68"/>
        <pc:sldMkLst>
          <pc:docMk/>
          <pc:sldMk cId="4275299556" sldId="282"/>
        </pc:sldMkLst>
        <pc:picChg chg="add">
          <ac:chgData name="Nisha McKenzie" userId="1909bcc06cf74e81" providerId="LiveId" clId="{46BD4A15-9E3D-4E03-8255-96F25F3552F8}" dt="2023-05-24T19:52:16.658" v="68"/>
          <ac:picMkLst>
            <pc:docMk/>
            <pc:sldMk cId="4275299556" sldId="282"/>
            <ac:picMk id="23554" creationId="{19872012-A0E7-2AEA-51EB-BEC873661298}"/>
          </ac:picMkLst>
        </pc:picChg>
      </pc:sldChg>
      <pc:sldChg chg="addSp new">
        <pc:chgData name="Nisha McKenzie" userId="1909bcc06cf74e81" providerId="LiveId" clId="{46BD4A15-9E3D-4E03-8255-96F25F3552F8}" dt="2023-05-24T19:52:44.632" v="69"/>
        <pc:sldMkLst>
          <pc:docMk/>
          <pc:sldMk cId="2434262438" sldId="283"/>
        </pc:sldMkLst>
        <pc:picChg chg="add">
          <ac:chgData name="Nisha McKenzie" userId="1909bcc06cf74e81" providerId="LiveId" clId="{46BD4A15-9E3D-4E03-8255-96F25F3552F8}" dt="2023-05-24T19:52:44.632" v="69"/>
          <ac:picMkLst>
            <pc:docMk/>
            <pc:sldMk cId="2434262438" sldId="283"/>
            <ac:picMk id="24578" creationId="{C13EECE6-4576-C8D7-60C6-B6AD36566E0A}"/>
          </ac:picMkLst>
        </pc:picChg>
      </pc:sldChg>
      <pc:sldChg chg="addSp new">
        <pc:chgData name="Nisha McKenzie" userId="1909bcc06cf74e81" providerId="LiveId" clId="{46BD4A15-9E3D-4E03-8255-96F25F3552F8}" dt="2023-05-24T19:53:06.946" v="70"/>
        <pc:sldMkLst>
          <pc:docMk/>
          <pc:sldMk cId="1606020565" sldId="284"/>
        </pc:sldMkLst>
        <pc:picChg chg="add">
          <ac:chgData name="Nisha McKenzie" userId="1909bcc06cf74e81" providerId="LiveId" clId="{46BD4A15-9E3D-4E03-8255-96F25F3552F8}" dt="2023-05-24T19:53:06.946" v="70"/>
          <ac:picMkLst>
            <pc:docMk/>
            <pc:sldMk cId="1606020565" sldId="284"/>
            <ac:picMk id="25602" creationId="{600A6185-48B2-A6B9-292B-AE211CFA33FB}"/>
          </ac:picMkLst>
        </pc:picChg>
      </pc:sldChg>
      <pc:sldChg chg="addSp new">
        <pc:chgData name="Nisha McKenzie" userId="1909bcc06cf74e81" providerId="LiveId" clId="{46BD4A15-9E3D-4E03-8255-96F25F3552F8}" dt="2023-05-24T19:53:30.854" v="71"/>
        <pc:sldMkLst>
          <pc:docMk/>
          <pc:sldMk cId="3757798118" sldId="285"/>
        </pc:sldMkLst>
        <pc:picChg chg="add">
          <ac:chgData name="Nisha McKenzie" userId="1909bcc06cf74e81" providerId="LiveId" clId="{46BD4A15-9E3D-4E03-8255-96F25F3552F8}" dt="2023-05-24T19:53:30.854" v="71"/>
          <ac:picMkLst>
            <pc:docMk/>
            <pc:sldMk cId="3757798118" sldId="285"/>
            <ac:picMk id="26626" creationId="{3C805BBC-39AB-E137-DE61-EE71F094D0EC}"/>
          </ac:picMkLst>
        </pc:picChg>
      </pc:sldChg>
      <pc:sldChg chg="addSp new">
        <pc:chgData name="Nisha McKenzie" userId="1909bcc06cf74e81" providerId="LiveId" clId="{46BD4A15-9E3D-4E03-8255-96F25F3552F8}" dt="2023-05-24T19:53:51.597" v="72"/>
        <pc:sldMkLst>
          <pc:docMk/>
          <pc:sldMk cId="1623129959" sldId="286"/>
        </pc:sldMkLst>
        <pc:picChg chg="add">
          <ac:chgData name="Nisha McKenzie" userId="1909bcc06cf74e81" providerId="LiveId" clId="{46BD4A15-9E3D-4E03-8255-96F25F3552F8}" dt="2023-05-24T19:53:51.597" v="72"/>
          <ac:picMkLst>
            <pc:docMk/>
            <pc:sldMk cId="1623129959" sldId="286"/>
            <ac:picMk id="27650" creationId="{E75EAF6F-064A-6AE0-7C34-233DF8323FA1}"/>
          </ac:picMkLst>
        </pc:picChg>
      </pc:sldChg>
      <pc:sldChg chg="addSp new">
        <pc:chgData name="Nisha McKenzie" userId="1909bcc06cf74e81" providerId="LiveId" clId="{46BD4A15-9E3D-4E03-8255-96F25F3552F8}" dt="2023-05-24T19:54:10.419" v="73"/>
        <pc:sldMkLst>
          <pc:docMk/>
          <pc:sldMk cId="2400183137" sldId="287"/>
        </pc:sldMkLst>
        <pc:picChg chg="add">
          <ac:chgData name="Nisha McKenzie" userId="1909bcc06cf74e81" providerId="LiveId" clId="{46BD4A15-9E3D-4E03-8255-96F25F3552F8}" dt="2023-05-24T19:54:10.419" v="73"/>
          <ac:picMkLst>
            <pc:docMk/>
            <pc:sldMk cId="2400183137" sldId="287"/>
            <ac:picMk id="28674" creationId="{DF70C7E3-30C8-0FC0-4B28-56C9698CD6D9}"/>
          </ac:picMkLst>
        </pc:picChg>
      </pc:sldChg>
      <pc:sldChg chg="addSp new">
        <pc:chgData name="Nisha McKenzie" userId="1909bcc06cf74e81" providerId="LiveId" clId="{46BD4A15-9E3D-4E03-8255-96F25F3552F8}" dt="2023-05-24T19:55:49.408" v="74"/>
        <pc:sldMkLst>
          <pc:docMk/>
          <pc:sldMk cId="2076678465" sldId="288"/>
        </pc:sldMkLst>
        <pc:picChg chg="add">
          <ac:chgData name="Nisha McKenzie" userId="1909bcc06cf74e81" providerId="LiveId" clId="{46BD4A15-9E3D-4E03-8255-96F25F3552F8}" dt="2023-05-24T19:55:49.408" v="74"/>
          <ac:picMkLst>
            <pc:docMk/>
            <pc:sldMk cId="2076678465" sldId="288"/>
            <ac:picMk id="29698" creationId="{0479D751-0F54-3708-4D14-B084081CA620}"/>
          </ac:picMkLst>
        </pc:picChg>
      </pc:sldChg>
      <pc:sldChg chg="addSp new">
        <pc:chgData name="Nisha McKenzie" userId="1909bcc06cf74e81" providerId="LiveId" clId="{46BD4A15-9E3D-4E03-8255-96F25F3552F8}" dt="2023-05-24T19:56:15.188" v="75"/>
        <pc:sldMkLst>
          <pc:docMk/>
          <pc:sldMk cId="2939092136" sldId="289"/>
        </pc:sldMkLst>
        <pc:picChg chg="add">
          <ac:chgData name="Nisha McKenzie" userId="1909bcc06cf74e81" providerId="LiveId" clId="{46BD4A15-9E3D-4E03-8255-96F25F3552F8}" dt="2023-05-24T19:56:15.188" v="75"/>
          <ac:picMkLst>
            <pc:docMk/>
            <pc:sldMk cId="2939092136" sldId="289"/>
            <ac:picMk id="30722" creationId="{69FD6C38-CC55-0502-508A-0BB15D054DEC}"/>
          </ac:picMkLst>
        </pc:picChg>
      </pc:sldChg>
      <pc:sldChg chg="addSp new del">
        <pc:chgData name="Nisha McKenzie" userId="1909bcc06cf74e81" providerId="LiveId" clId="{46BD4A15-9E3D-4E03-8255-96F25F3552F8}" dt="2023-05-24T19:59:06.477" v="81" actId="47"/>
        <pc:sldMkLst>
          <pc:docMk/>
          <pc:sldMk cId="1376792505" sldId="290"/>
        </pc:sldMkLst>
        <pc:picChg chg="add">
          <ac:chgData name="Nisha McKenzie" userId="1909bcc06cf74e81" providerId="LiveId" clId="{46BD4A15-9E3D-4E03-8255-96F25F3552F8}" dt="2023-05-24T19:57:18.884" v="76"/>
          <ac:picMkLst>
            <pc:docMk/>
            <pc:sldMk cId="1376792505" sldId="290"/>
            <ac:picMk id="31746" creationId="{B7F8E18F-8BED-3451-7A09-F3A1B163B5C3}"/>
          </ac:picMkLst>
        </pc:picChg>
      </pc:sldChg>
      <pc:sldChg chg="addSp new">
        <pc:chgData name="Nisha McKenzie" userId="1909bcc06cf74e81" providerId="LiveId" clId="{46BD4A15-9E3D-4E03-8255-96F25F3552F8}" dt="2023-05-24T19:57:50.097" v="77"/>
        <pc:sldMkLst>
          <pc:docMk/>
          <pc:sldMk cId="631467044" sldId="291"/>
        </pc:sldMkLst>
        <pc:picChg chg="add">
          <ac:chgData name="Nisha McKenzie" userId="1909bcc06cf74e81" providerId="LiveId" clId="{46BD4A15-9E3D-4E03-8255-96F25F3552F8}" dt="2023-05-24T19:57:50.097" v="77"/>
          <ac:picMkLst>
            <pc:docMk/>
            <pc:sldMk cId="631467044" sldId="291"/>
            <ac:picMk id="32770" creationId="{2C6604AE-4DA6-8B1D-5AA7-75567BB740A6}"/>
          </ac:picMkLst>
        </pc:picChg>
      </pc:sldChg>
      <pc:sldChg chg="addSp new">
        <pc:chgData name="Nisha McKenzie" userId="1909bcc06cf74e81" providerId="LiveId" clId="{46BD4A15-9E3D-4E03-8255-96F25F3552F8}" dt="2023-05-24T19:58:10.932" v="78"/>
        <pc:sldMkLst>
          <pc:docMk/>
          <pc:sldMk cId="2536176699" sldId="292"/>
        </pc:sldMkLst>
        <pc:picChg chg="add">
          <ac:chgData name="Nisha McKenzie" userId="1909bcc06cf74e81" providerId="LiveId" clId="{46BD4A15-9E3D-4E03-8255-96F25F3552F8}" dt="2023-05-24T19:58:10.932" v="78"/>
          <ac:picMkLst>
            <pc:docMk/>
            <pc:sldMk cId="2536176699" sldId="292"/>
            <ac:picMk id="33794" creationId="{7DC25C60-CD65-E19C-3055-87D83A7B63A1}"/>
          </ac:picMkLst>
        </pc:picChg>
      </pc:sldChg>
      <pc:sldChg chg="addSp new">
        <pc:chgData name="Nisha McKenzie" userId="1909bcc06cf74e81" providerId="LiveId" clId="{46BD4A15-9E3D-4E03-8255-96F25F3552F8}" dt="2023-05-24T19:58:29.691" v="79"/>
        <pc:sldMkLst>
          <pc:docMk/>
          <pc:sldMk cId="1782113889" sldId="293"/>
        </pc:sldMkLst>
        <pc:picChg chg="add">
          <ac:chgData name="Nisha McKenzie" userId="1909bcc06cf74e81" providerId="LiveId" clId="{46BD4A15-9E3D-4E03-8255-96F25F3552F8}" dt="2023-05-24T19:58:29.691" v="79"/>
          <ac:picMkLst>
            <pc:docMk/>
            <pc:sldMk cId="1782113889" sldId="293"/>
            <ac:picMk id="34818" creationId="{397EECFB-CBA1-C6E1-4564-A52841F9BC63}"/>
          </ac:picMkLst>
        </pc:picChg>
      </pc:sldChg>
      <pc:sldChg chg="addSp new">
        <pc:chgData name="Nisha McKenzie" userId="1909bcc06cf74e81" providerId="LiveId" clId="{46BD4A15-9E3D-4E03-8255-96F25F3552F8}" dt="2023-05-24T19:59:00.829" v="80"/>
        <pc:sldMkLst>
          <pc:docMk/>
          <pc:sldMk cId="3097792937" sldId="294"/>
        </pc:sldMkLst>
        <pc:picChg chg="add">
          <ac:chgData name="Nisha McKenzie" userId="1909bcc06cf74e81" providerId="LiveId" clId="{46BD4A15-9E3D-4E03-8255-96F25F3552F8}" dt="2023-05-24T19:59:00.829" v="80"/>
          <ac:picMkLst>
            <pc:docMk/>
            <pc:sldMk cId="3097792937" sldId="294"/>
            <ac:picMk id="35842" creationId="{D4313579-E394-590E-3A29-0DB89A5CB347}"/>
          </ac:picMkLst>
        </pc:picChg>
      </pc:sldChg>
      <pc:sldChg chg="addSp new">
        <pc:chgData name="Nisha McKenzie" userId="1909bcc06cf74e81" providerId="LiveId" clId="{46BD4A15-9E3D-4E03-8255-96F25F3552F8}" dt="2023-05-24T19:59:36.915" v="82"/>
        <pc:sldMkLst>
          <pc:docMk/>
          <pc:sldMk cId="4109483595" sldId="295"/>
        </pc:sldMkLst>
        <pc:picChg chg="add">
          <ac:chgData name="Nisha McKenzie" userId="1909bcc06cf74e81" providerId="LiveId" clId="{46BD4A15-9E3D-4E03-8255-96F25F3552F8}" dt="2023-05-24T19:59:36.915" v="82"/>
          <ac:picMkLst>
            <pc:docMk/>
            <pc:sldMk cId="4109483595" sldId="295"/>
            <ac:picMk id="36866" creationId="{45EE5E31-FF82-7B7E-4A21-FB1A45C425DA}"/>
          </ac:picMkLst>
        </pc:picChg>
      </pc:sldChg>
      <pc:sldChg chg="addSp new">
        <pc:chgData name="Nisha McKenzie" userId="1909bcc06cf74e81" providerId="LiveId" clId="{46BD4A15-9E3D-4E03-8255-96F25F3552F8}" dt="2023-05-24T19:59:54.132" v="83"/>
        <pc:sldMkLst>
          <pc:docMk/>
          <pc:sldMk cId="956363320" sldId="296"/>
        </pc:sldMkLst>
        <pc:picChg chg="add">
          <ac:chgData name="Nisha McKenzie" userId="1909bcc06cf74e81" providerId="LiveId" clId="{46BD4A15-9E3D-4E03-8255-96F25F3552F8}" dt="2023-05-24T19:59:54.132" v="83"/>
          <ac:picMkLst>
            <pc:docMk/>
            <pc:sldMk cId="956363320" sldId="296"/>
            <ac:picMk id="37890" creationId="{57344286-6790-5749-DFCF-0AB899C1C634}"/>
          </ac:picMkLst>
        </pc:picChg>
      </pc:sldChg>
      <pc:sldChg chg="addSp new mod">
        <pc:chgData name="Nisha McKenzie" userId="1909bcc06cf74e81" providerId="LiveId" clId="{46BD4A15-9E3D-4E03-8255-96F25F3552F8}" dt="2023-05-24T20:01:28.796" v="85" actId="22"/>
        <pc:sldMkLst>
          <pc:docMk/>
          <pc:sldMk cId="552845959" sldId="297"/>
        </pc:sldMkLst>
        <pc:picChg chg="add">
          <ac:chgData name="Nisha McKenzie" userId="1909bcc06cf74e81" providerId="LiveId" clId="{46BD4A15-9E3D-4E03-8255-96F25F3552F8}" dt="2023-05-24T20:01:28.796" v="85" actId="22"/>
          <ac:picMkLst>
            <pc:docMk/>
            <pc:sldMk cId="552845959" sldId="297"/>
            <ac:picMk id="3" creationId="{F9E26DAD-99AA-4196-B5F0-09FFE2CFA404}"/>
          </ac:picMkLst>
        </pc:picChg>
      </pc:sldChg>
      <pc:sldChg chg="addSp new mod">
        <pc:chgData name="Nisha McKenzie" userId="1909bcc06cf74e81" providerId="LiveId" clId="{46BD4A15-9E3D-4E03-8255-96F25F3552F8}" dt="2023-05-24T20:01:45.833" v="86" actId="22"/>
        <pc:sldMkLst>
          <pc:docMk/>
          <pc:sldMk cId="4158281346" sldId="298"/>
        </pc:sldMkLst>
        <pc:picChg chg="add">
          <ac:chgData name="Nisha McKenzie" userId="1909bcc06cf74e81" providerId="LiveId" clId="{46BD4A15-9E3D-4E03-8255-96F25F3552F8}" dt="2023-05-24T20:01:45.833" v="86" actId="22"/>
          <ac:picMkLst>
            <pc:docMk/>
            <pc:sldMk cId="4158281346" sldId="298"/>
            <ac:picMk id="3" creationId="{C416A273-9E8F-95CC-3E69-0987A6DE59F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3CD5ED-C418-4DCC-BA0D-0CC068BE0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10" y="1398614"/>
            <a:ext cx="4970528" cy="406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FD204-E040-4D73-918F-B5CF43B3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567" y="1969491"/>
            <a:ext cx="5310433" cy="2919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749924-DBF6-405F-8B1A-D65C1404DA70}"/>
              </a:ext>
            </a:extLst>
          </p:cNvPr>
          <p:cNvSpPr txBox="1"/>
          <p:nvPr userDrawn="1"/>
        </p:nvSpPr>
        <p:spPr>
          <a:xfrm>
            <a:off x="5491491" y="2733774"/>
            <a:ext cx="1263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55558-C301-4822-8DC7-EBA2082DDB17}"/>
              </a:ext>
            </a:extLst>
          </p:cNvPr>
          <p:cNvSpPr txBox="1"/>
          <p:nvPr userDrawn="1"/>
        </p:nvSpPr>
        <p:spPr>
          <a:xfrm>
            <a:off x="17634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Students sign in with their username and password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72A77-DC24-4BE9-8330-754B1928A140}"/>
              </a:ext>
            </a:extLst>
          </p:cNvPr>
          <p:cNvSpPr txBox="1"/>
          <p:nvPr userDrawn="1"/>
        </p:nvSpPr>
        <p:spPr>
          <a:xfrm>
            <a:off x="676156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educator or helper signs the student in using the Course Pin</a:t>
            </a:r>
          </a:p>
        </p:txBody>
      </p:sp>
    </p:spTree>
    <p:extLst>
      <p:ext uri="{BB962C8B-B14F-4D97-AF65-F5344CB8AC3E}">
        <p14:creationId xmlns:p14="http://schemas.microsoft.com/office/powerpoint/2010/main" val="82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A22D33-AD7A-44EC-BDE8-E3FBDDC23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77B4-AA3E-408D-8C09-A7851ED5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1FB2A-9AE8-4E64-8226-3BF446C21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BC7E3-5A83-47AB-ADC7-02866BC5A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5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15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0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8E1FA374-76BF-5F1F-3BB4-849A44943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293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63FEDF45-251F-B20A-6A16-8BE69294B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682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25EAD4BA-BEDF-EA4A-4C3D-315F3DA73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349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8AD914AD-53A3-AAC1-92D5-28038037E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581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8ED54DCE-0765-5BFF-4657-FA47AFBF3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593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780EB3B-2C15-4B15-F356-8966A3D58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114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9F8EB112-823E-B118-7898-7C3C6D67B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784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>
            <a:extLst>
              <a:ext uri="{FF2B5EF4-FFF2-40B4-BE49-F238E27FC236}">
                <a16:creationId xmlns:a16="http://schemas.microsoft.com/office/drawing/2014/main" id="{3C63C267-910F-1EBD-1BBE-37F693BB6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676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3B3A5CBA-48C8-7D24-48AF-ED42F20B5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005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E624DB2F-0942-204D-3172-34B0B2243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219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3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8EBE1F49-7285-1C91-9D3F-ADA5D542A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104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CEECB213-5277-7D47-FB69-B162A4FD1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963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739C5E6D-2390-757C-7287-78DDF8E0E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123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A73EAA8E-769F-321B-1FE0-2C5E588BA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611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324A6AF7-4914-146A-883E-B83E850FA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879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C94ED7B9-3B79-63E7-3A4F-2D5666454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387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92DCF4F5-08D6-0254-DDC8-F1D812011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286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19872012-A0E7-2AEA-51EB-BEC873661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299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C13EECE6-4576-C8D7-60C6-B6AD36566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2624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600A6185-48B2-A6B9-292B-AE211CFA3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020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7BF63A-DB4A-82DC-24EC-CFF1F3FF0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118" y="1987380"/>
            <a:ext cx="1667108" cy="29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73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3C805BBC-39AB-E137-DE61-EE71F094D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7981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E75EAF6F-064A-6AE0-7C34-233DF8323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1299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DF70C7E3-30C8-0FC0-4B28-56C9698CD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1831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0479D751-0F54-3708-4D14-B084081CA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6784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69FD6C38-CC55-0502-508A-0BB15D054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0921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2C6604AE-4DA6-8B1D-5AA7-75567BB74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4670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7DC25C60-CD65-E19C-3055-87D83A7B6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1766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397EECFB-CBA1-C6E1-4564-A52841F9B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1138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D4313579-E394-590E-3A29-0DB89A5CB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7929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45EE5E31-FF82-7B7E-4A21-FB1A45C42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483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6049D3-7E89-4BA2-85EB-EBD784609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619" y="962900"/>
            <a:ext cx="1771897" cy="3429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262F2B-69B7-6C7E-0927-CADDF8C67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394" y="1305848"/>
            <a:ext cx="185763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667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57344286-6790-5749-DFCF-0AB899C1C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3633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E26DAD-99AA-4196-B5F0-09FFE2CFA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459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16A273-9E8F-95CC-3E69-0987A6DE5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281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666BCBF-BC19-D548-238A-7D21F903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66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DE2D9C2-119D-5A89-D8E9-82EFB5786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964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68C45EA5-BDF0-296F-1D61-DF502A57D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405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E384BEC4-E17D-A5AF-77FB-25FAF3ADF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220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F114DB53-F44E-33FB-FCF9-D7FFDD529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028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10214</TotalTime>
  <Words>0</Words>
  <Application>Microsoft Office PowerPoint</Application>
  <PresentationFormat>Widescreen</PresentationFormat>
  <Paragraphs>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McKenzie</dc:creator>
  <cp:lastModifiedBy>Nisha McKenzie</cp:lastModifiedBy>
  <cp:revision>14</cp:revision>
  <dcterms:created xsi:type="dcterms:W3CDTF">2023-04-25T15:29:09Z</dcterms:created>
  <dcterms:modified xsi:type="dcterms:W3CDTF">2023-05-24T20:01:49Z</dcterms:modified>
</cp:coreProperties>
</file>