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C9CFA-A6E6-AF46-B70F-ED8098BC6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7CDD953-E7B0-A9B4-9180-258F5F77D6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3FB25A-5AE8-B018-84ED-1CF69CE0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24D53-F236-254B-44CF-559B32A91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56718B2-2A1C-2BFD-071C-85E87FDB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0BBD8EC-33D9-AD28-A35D-D37BF316C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085030-DC90-96F0-C26B-557FCF0E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20" y="513114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29FFE-C11F-57D3-7B82-D2BBE6FC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9B2146A-0677-53B6-99CE-67658E37E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B5CE556-7088-66A3-97CF-948EDFD4F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B666CC-C571-21D2-A29C-F87CFD2A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08" y="488657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C2A65-F0FC-7580-6017-4F6149861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BE6882-3ACA-D3F4-D066-9F716ABDE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8D9A3FD-484E-E3C4-B8D8-A6E1D1B24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67E4F2-667A-D1F9-D407-D555AFA6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49" y="4580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6AA35-26BD-D208-70A6-9446983C1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913575AC-7C1A-908D-6AFB-0F6B366E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5769EA-CF70-8573-1F8B-3BFC9561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DD88-3BC9-B0F3-F684-0E97FA2B0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16379660-9D2A-2224-5A75-550B072A0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7BBD52-4607-0BA1-1FCE-44F90A16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B5060-AB41-1403-9DE3-7E6F7881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E79EE880-66B4-8AB6-4C95-1A0E35372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46B24C-6553-196B-0D6F-6D520211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E9979-9708-72AC-3FC1-A0BBCCF34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80DAC26-9B38-2169-086F-C18692C3D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069168-ACE3-7C5C-EED7-E6642923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1C831-ACF7-396E-5EAA-8DA07729A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8161D8B7-7318-EAED-14BA-8DFD3D36F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AD77878-3E10-5D1C-4E87-4275A191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59" y="578856"/>
            <a:ext cx="555677" cy="5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9FD2F-C8BB-DCCB-2055-2123ECE69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9717654F-A80F-4C8F-4ECA-1F59554C8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50E48B8-FFD9-BF04-824F-D1570817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7" y="569571"/>
            <a:ext cx="615761" cy="6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FCFED-C1E6-6EC8-4C8B-B707F321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3EC440-4C7E-5FD2-5FC2-793A14E4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D819C-C9BF-0162-637A-4AFC5F4B5C60}"/>
              </a:ext>
            </a:extLst>
          </p:cNvPr>
          <p:cNvSpPr txBox="1"/>
          <p:nvPr/>
        </p:nvSpPr>
        <p:spPr>
          <a:xfrm>
            <a:off x="1792025" y="1997805"/>
            <a:ext cx="41140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HS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54A26-7268-2EF4-A378-B16F08713EBA}"/>
              </a:ext>
            </a:extLst>
          </p:cNvPr>
          <p:cNvSpPr txBox="1"/>
          <p:nvPr/>
        </p:nvSpPr>
        <p:spPr>
          <a:xfrm>
            <a:off x="3432410" y="983566"/>
            <a:ext cx="5246895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HS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224B3A-A952-BAFB-ABA1-55227C03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83B7CC3-D48A-19A4-8DC4-07ABE5CE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E7B900-122A-15EC-D10F-FC029D14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02" y="583551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1F5EDF-DFB0-9248-E69E-39F5AE32A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1D9B40E-1E2E-16E9-5D7F-56EEBABC2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659A9A2-DA97-9C13-72FE-0A908ABB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AC2CE-90D5-4050-095A-799AA4B0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9CB303D-A04F-75D8-FE0F-47FE289A3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E58BC16-D3F3-A908-0B60-124AF881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08" y="932340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7F0E70-71D3-4972-D2C3-B2624FAE5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67A8FB-2C6A-839A-097E-F55B996DA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8ED27CF-C757-FBC4-90B2-813358629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EB4A574-9D24-4B68-7576-786A700A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30048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64FCA-11FF-CF8E-8414-F8CD3AC51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2815DE-298A-935E-8BF1-98CDB86D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989E506-CFB4-4E4C-A757-9A268798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25020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26</cp:revision>
  <dcterms:created xsi:type="dcterms:W3CDTF">2023-04-25T15:29:09Z</dcterms:created>
  <dcterms:modified xsi:type="dcterms:W3CDTF">2023-11-04T01:19:28Z</dcterms:modified>
</cp:coreProperties>
</file>