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4DA3C-D97C-4172-AB81-E051A99493C2}" v="13" dt="2023-06-05T19:54:48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7D14DA3C-D97C-4172-AB81-E051A99493C2}"/>
    <pc:docChg chg="addSld modSld">
      <pc:chgData name="Nisha McKenzie" userId="1909bcc06cf74e81" providerId="LiveId" clId="{7D14DA3C-D97C-4172-AB81-E051A99493C2}" dt="2023-06-05T19:56:39.716" v="45" actId="22"/>
      <pc:docMkLst>
        <pc:docMk/>
      </pc:docMkLst>
      <pc:sldChg chg="addSp modSp mod">
        <pc:chgData name="Nisha McKenzie" userId="1909bcc06cf74e81" providerId="LiveId" clId="{7D14DA3C-D97C-4172-AB81-E051A99493C2}" dt="2023-06-05T19:44:52.659" v="2" actId="1076"/>
        <pc:sldMkLst>
          <pc:docMk/>
          <pc:sldMk cId="2540173304" sldId="258"/>
        </pc:sldMkLst>
        <pc:picChg chg="add mod">
          <ac:chgData name="Nisha McKenzie" userId="1909bcc06cf74e81" providerId="LiveId" clId="{7D14DA3C-D97C-4172-AB81-E051A99493C2}" dt="2023-06-05T19:44:52.659" v="2" actId="1076"/>
          <ac:picMkLst>
            <pc:docMk/>
            <pc:sldMk cId="2540173304" sldId="258"/>
            <ac:picMk id="3" creationId="{24C78090-7C08-7ED9-759D-40A6C6B7DBB0}"/>
          </ac:picMkLst>
        </pc:picChg>
      </pc:sldChg>
      <pc:sldChg chg="addSp modSp mod">
        <pc:chgData name="Nisha McKenzie" userId="1909bcc06cf74e81" providerId="LiveId" clId="{7D14DA3C-D97C-4172-AB81-E051A99493C2}" dt="2023-06-05T19:45:30.427" v="6" actId="1076"/>
        <pc:sldMkLst>
          <pc:docMk/>
          <pc:sldMk cId="4133966728" sldId="259"/>
        </pc:sldMkLst>
        <pc:picChg chg="add mod">
          <ac:chgData name="Nisha McKenzie" userId="1909bcc06cf74e81" providerId="LiveId" clId="{7D14DA3C-D97C-4172-AB81-E051A99493C2}" dt="2023-06-05T19:45:13.400" v="4" actId="1076"/>
          <ac:picMkLst>
            <pc:docMk/>
            <pc:sldMk cId="4133966728" sldId="259"/>
            <ac:picMk id="3" creationId="{33CF7D54-B756-9075-5D8C-5E1A4AF32392}"/>
          </ac:picMkLst>
        </pc:picChg>
        <pc:picChg chg="add mod">
          <ac:chgData name="Nisha McKenzie" userId="1909bcc06cf74e81" providerId="LiveId" clId="{7D14DA3C-D97C-4172-AB81-E051A99493C2}" dt="2023-06-05T19:45:30.427" v="6" actId="1076"/>
          <ac:picMkLst>
            <pc:docMk/>
            <pc:sldMk cId="4133966728" sldId="259"/>
            <ac:picMk id="5" creationId="{FE3F38C7-6013-4F94-6C68-411D2DDAFA2B}"/>
          </ac:picMkLst>
        </pc:picChg>
      </pc:sldChg>
      <pc:sldChg chg="addSp mod">
        <pc:chgData name="Nisha McKenzie" userId="1909bcc06cf74e81" providerId="LiveId" clId="{7D14DA3C-D97C-4172-AB81-E051A99493C2}" dt="2023-06-05T19:49:16.796" v="26" actId="22"/>
        <pc:sldMkLst>
          <pc:docMk/>
          <pc:sldMk cId="3048669119" sldId="260"/>
        </pc:sldMkLst>
        <pc:picChg chg="add">
          <ac:chgData name="Nisha McKenzie" userId="1909bcc06cf74e81" providerId="LiveId" clId="{7D14DA3C-D97C-4172-AB81-E051A99493C2}" dt="2023-06-05T19:49:16.796" v="26" actId="22"/>
          <ac:picMkLst>
            <pc:docMk/>
            <pc:sldMk cId="3048669119" sldId="260"/>
            <ac:picMk id="3" creationId="{FD33C3B7-9679-4296-A5C6-DF87DDEFCB45}"/>
          </ac:picMkLst>
        </pc:picChg>
      </pc:sldChg>
      <pc:sldChg chg="addSp new mod">
        <pc:chgData name="Nisha McKenzie" userId="1909bcc06cf74e81" providerId="LiveId" clId="{7D14DA3C-D97C-4172-AB81-E051A99493C2}" dt="2023-06-05T19:49:29.492" v="27" actId="22"/>
        <pc:sldMkLst>
          <pc:docMk/>
          <pc:sldMk cId="4053730885" sldId="261"/>
        </pc:sldMkLst>
        <pc:picChg chg="add">
          <ac:chgData name="Nisha McKenzie" userId="1909bcc06cf74e81" providerId="LiveId" clId="{7D14DA3C-D97C-4172-AB81-E051A99493C2}" dt="2023-06-05T19:49:29.492" v="27" actId="22"/>
          <ac:picMkLst>
            <pc:docMk/>
            <pc:sldMk cId="4053730885" sldId="261"/>
            <ac:picMk id="3" creationId="{C20F249A-90A9-B19E-2A2E-CDC7A2009CCA}"/>
          </ac:picMkLst>
        </pc:picChg>
      </pc:sldChg>
      <pc:sldChg chg="addSp new mod">
        <pc:chgData name="Nisha McKenzie" userId="1909bcc06cf74e81" providerId="LiveId" clId="{7D14DA3C-D97C-4172-AB81-E051A99493C2}" dt="2023-06-05T19:49:40.438" v="28" actId="22"/>
        <pc:sldMkLst>
          <pc:docMk/>
          <pc:sldMk cId="2134477906" sldId="262"/>
        </pc:sldMkLst>
        <pc:picChg chg="add">
          <ac:chgData name="Nisha McKenzie" userId="1909bcc06cf74e81" providerId="LiveId" clId="{7D14DA3C-D97C-4172-AB81-E051A99493C2}" dt="2023-06-05T19:49:40.438" v="28" actId="22"/>
          <ac:picMkLst>
            <pc:docMk/>
            <pc:sldMk cId="2134477906" sldId="262"/>
            <ac:picMk id="3" creationId="{A9B6FB5D-D34D-C876-48F3-A4FAEF2CBDA8}"/>
          </ac:picMkLst>
        </pc:picChg>
      </pc:sldChg>
      <pc:sldChg chg="addSp new">
        <pc:chgData name="Nisha McKenzie" userId="1909bcc06cf74e81" providerId="LiveId" clId="{7D14DA3C-D97C-4172-AB81-E051A99493C2}" dt="2023-06-05T19:50:04.906" v="29"/>
        <pc:sldMkLst>
          <pc:docMk/>
          <pc:sldMk cId="1250549466" sldId="263"/>
        </pc:sldMkLst>
        <pc:picChg chg="add">
          <ac:chgData name="Nisha McKenzie" userId="1909bcc06cf74e81" providerId="LiveId" clId="{7D14DA3C-D97C-4172-AB81-E051A99493C2}" dt="2023-06-05T19:50:04.906" v="29"/>
          <ac:picMkLst>
            <pc:docMk/>
            <pc:sldMk cId="1250549466" sldId="263"/>
            <ac:picMk id="1026" creationId="{E367AF63-B6F4-F65A-2DDE-89694A4FB66C}"/>
          </ac:picMkLst>
        </pc:picChg>
      </pc:sldChg>
      <pc:sldChg chg="addSp new mod">
        <pc:chgData name="Nisha McKenzie" userId="1909bcc06cf74e81" providerId="LiveId" clId="{7D14DA3C-D97C-4172-AB81-E051A99493C2}" dt="2023-06-05T19:50:12.420" v="30" actId="22"/>
        <pc:sldMkLst>
          <pc:docMk/>
          <pc:sldMk cId="1865714123" sldId="264"/>
        </pc:sldMkLst>
        <pc:picChg chg="add">
          <ac:chgData name="Nisha McKenzie" userId="1909bcc06cf74e81" providerId="LiveId" clId="{7D14DA3C-D97C-4172-AB81-E051A99493C2}" dt="2023-06-05T19:50:12.420" v="30" actId="22"/>
          <ac:picMkLst>
            <pc:docMk/>
            <pc:sldMk cId="1865714123" sldId="264"/>
            <ac:picMk id="3" creationId="{AF998116-78FE-952E-FAB7-AD7512453067}"/>
          </ac:picMkLst>
        </pc:picChg>
      </pc:sldChg>
      <pc:sldChg chg="addSp new mod">
        <pc:chgData name="Nisha McKenzie" userId="1909bcc06cf74e81" providerId="LiveId" clId="{7D14DA3C-D97C-4172-AB81-E051A99493C2}" dt="2023-06-05T19:50:27.476" v="31" actId="22"/>
        <pc:sldMkLst>
          <pc:docMk/>
          <pc:sldMk cId="2079370446" sldId="265"/>
        </pc:sldMkLst>
        <pc:picChg chg="add">
          <ac:chgData name="Nisha McKenzie" userId="1909bcc06cf74e81" providerId="LiveId" clId="{7D14DA3C-D97C-4172-AB81-E051A99493C2}" dt="2023-06-05T19:50:27.476" v="31" actId="22"/>
          <ac:picMkLst>
            <pc:docMk/>
            <pc:sldMk cId="2079370446" sldId="265"/>
            <ac:picMk id="3" creationId="{EC58CEE0-0815-D943-4097-B20082D6FDF3}"/>
          </ac:picMkLst>
        </pc:picChg>
      </pc:sldChg>
      <pc:sldChg chg="addSp new">
        <pc:chgData name="Nisha McKenzie" userId="1909bcc06cf74e81" providerId="LiveId" clId="{7D14DA3C-D97C-4172-AB81-E051A99493C2}" dt="2023-06-05T19:50:47.716" v="32"/>
        <pc:sldMkLst>
          <pc:docMk/>
          <pc:sldMk cId="2755076707" sldId="266"/>
        </pc:sldMkLst>
        <pc:picChg chg="add">
          <ac:chgData name="Nisha McKenzie" userId="1909bcc06cf74e81" providerId="LiveId" clId="{7D14DA3C-D97C-4172-AB81-E051A99493C2}" dt="2023-06-05T19:50:47.716" v="32"/>
          <ac:picMkLst>
            <pc:docMk/>
            <pc:sldMk cId="2755076707" sldId="266"/>
            <ac:picMk id="2050" creationId="{407696C4-1484-E1CF-7119-1FA342C1E365}"/>
          </ac:picMkLst>
        </pc:picChg>
      </pc:sldChg>
      <pc:sldChg chg="addSp new">
        <pc:chgData name="Nisha McKenzie" userId="1909bcc06cf74e81" providerId="LiveId" clId="{7D14DA3C-D97C-4172-AB81-E051A99493C2}" dt="2023-06-05T19:51:06.010" v="33"/>
        <pc:sldMkLst>
          <pc:docMk/>
          <pc:sldMk cId="1921397388" sldId="267"/>
        </pc:sldMkLst>
        <pc:picChg chg="add">
          <ac:chgData name="Nisha McKenzie" userId="1909bcc06cf74e81" providerId="LiveId" clId="{7D14DA3C-D97C-4172-AB81-E051A99493C2}" dt="2023-06-05T19:51:06.010" v="33"/>
          <ac:picMkLst>
            <pc:docMk/>
            <pc:sldMk cId="1921397388" sldId="267"/>
            <ac:picMk id="3074" creationId="{86ABEE68-DBB1-7FAA-659C-8BE0CCB9A05C}"/>
          </ac:picMkLst>
        </pc:picChg>
      </pc:sldChg>
      <pc:sldChg chg="addSp new">
        <pc:chgData name="Nisha McKenzie" userId="1909bcc06cf74e81" providerId="LiveId" clId="{7D14DA3C-D97C-4172-AB81-E051A99493C2}" dt="2023-06-05T19:51:25.498" v="34"/>
        <pc:sldMkLst>
          <pc:docMk/>
          <pc:sldMk cId="1005707674" sldId="268"/>
        </pc:sldMkLst>
        <pc:picChg chg="add">
          <ac:chgData name="Nisha McKenzie" userId="1909bcc06cf74e81" providerId="LiveId" clId="{7D14DA3C-D97C-4172-AB81-E051A99493C2}" dt="2023-06-05T19:51:25.498" v="34"/>
          <ac:picMkLst>
            <pc:docMk/>
            <pc:sldMk cId="1005707674" sldId="268"/>
            <ac:picMk id="4098" creationId="{3063BA3C-13A4-B35F-E50A-A645C3D3DD1B}"/>
          </ac:picMkLst>
        </pc:picChg>
      </pc:sldChg>
      <pc:sldChg chg="addSp new">
        <pc:chgData name="Nisha McKenzie" userId="1909bcc06cf74e81" providerId="LiveId" clId="{7D14DA3C-D97C-4172-AB81-E051A99493C2}" dt="2023-06-05T19:51:57.115" v="35"/>
        <pc:sldMkLst>
          <pc:docMk/>
          <pc:sldMk cId="2331944238" sldId="269"/>
        </pc:sldMkLst>
        <pc:picChg chg="add">
          <ac:chgData name="Nisha McKenzie" userId="1909bcc06cf74e81" providerId="LiveId" clId="{7D14DA3C-D97C-4172-AB81-E051A99493C2}" dt="2023-06-05T19:51:57.115" v="35"/>
          <ac:picMkLst>
            <pc:docMk/>
            <pc:sldMk cId="2331944238" sldId="269"/>
            <ac:picMk id="5122" creationId="{D4A7E335-AD87-EFFF-681B-F69589010787}"/>
          </ac:picMkLst>
        </pc:picChg>
      </pc:sldChg>
      <pc:sldChg chg="addSp new">
        <pc:chgData name="Nisha McKenzie" userId="1909bcc06cf74e81" providerId="LiveId" clId="{7D14DA3C-D97C-4172-AB81-E051A99493C2}" dt="2023-06-05T19:52:16.597" v="36"/>
        <pc:sldMkLst>
          <pc:docMk/>
          <pc:sldMk cId="919427043" sldId="270"/>
        </pc:sldMkLst>
        <pc:picChg chg="add">
          <ac:chgData name="Nisha McKenzie" userId="1909bcc06cf74e81" providerId="LiveId" clId="{7D14DA3C-D97C-4172-AB81-E051A99493C2}" dt="2023-06-05T19:52:16.597" v="36"/>
          <ac:picMkLst>
            <pc:docMk/>
            <pc:sldMk cId="919427043" sldId="270"/>
            <ac:picMk id="6146" creationId="{E4EFA986-1EF6-4D0C-E376-F39148437FF0}"/>
          </ac:picMkLst>
        </pc:picChg>
      </pc:sldChg>
      <pc:sldChg chg="addSp new">
        <pc:chgData name="Nisha McKenzie" userId="1909bcc06cf74e81" providerId="LiveId" clId="{7D14DA3C-D97C-4172-AB81-E051A99493C2}" dt="2023-06-05T19:52:34.899" v="37"/>
        <pc:sldMkLst>
          <pc:docMk/>
          <pc:sldMk cId="807415112" sldId="271"/>
        </pc:sldMkLst>
        <pc:picChg chg="add">
          <ac:chgData name="Nisha McKenzie" userId="1909bcc06cf74e81" providerId="LiveId" clId="{7D14DA3C-D97C-4172-AB81-E051A99493C2}" dt="2023-06-05T19:52:34.899" v="37"/>
          <ac:picMkLst>
            <pc:docMk/>
            <pc:sldMk cId="807415112" sldId="271"/>
            <ac:picMk id="7170" creationId="{14264504-C545-275A-2301-8BFA04915716}"/>
          </ac:picMkLst>
        </pc:picChg>
      </pc:sldChg>
      <pc:sldChg chg="addSp new">
        <pc:chgData name="Nisha McKenzie" userId="1909bcc06cf74e81" providerId="LiveId" clId="{7D14DA3C-D97C-4172-AB81-E051A99493C2}" dt="2023-06-05T19:52:56.116" v="38"/>
        <pc:sldMkLst>
          <pc:docMk/>
          <pc:sldMk cId="910788456" sldId="272"/>
        </pc:sldMkLst>
        <pc:picChg chg="add">
          <ac:chgData name="Nisha McKenzie" userId="1909bcc06cf74e81" providerId="LiveId" clId="{7D14DA3C-D97C-4172-AB81-E051A99493C2}" dt="2023-06-05T19:52:56.116" v="38"/>
          <ac:picMkLst>
            <pc:docMk/>
            <pc:sldMk cId="910788456" sldId="272"/>
            <ac:picMk id="8194" creationId="{3576B586-EBAA-AB8C-D8C2-6E754D4E9F04}"/>
          </ac:picMkLst>
        </pc:picChg>
      </pc:sldChg>
      <pc:sldChg chg="addSp new">
        <pc:chgData name="Nisha McKenzie" userId="1909bcc06cf74e81" providerId="LiveId" clId="{7D14DA3C-D97C-4172-AB81-E051A99493C2}" dt="2023-06-05T19:53:17.251" v="39"/>
        <pc:sldMkLst>
          <pc:docMk/>
          <pc:sldMk cId="127778581" sldId="273"/>
        </pc:sldMkLst>
        <pc:picChg chg="add">
          <ac:chgData name="Nisha McKenzie" userId="1909bcc06cf74e81" providerId="LiveId" clId="{7D14DA3C-D97C-4172-AB81-E051A99493C2}" dt="2023-06-05T19:53:17.251" v="39"/>
          <ac:picMkLst>
            <pc:docMk/>
            <pc:sldMk cId="127778581" sldId="273"/>
            <ac:picMk id="9218" creationId="{F1C84DAD-F2B9-913C-BBE7-F0EDB350247A}"/>
          </ac:picMkLst>
        </pc:picChg>
      </pc:sldChg>
      <pc:sldChg chg="addSp new">
        <pc:chgData name="Nisha McKenzie" userId="1909bcc06cf74e81" providerId="LiveId" clId="{7D14DA3C-D97C-4172-AB81-E051A99493C2}" dt="2023-06-05T19:53:35.746" v="40"/>
        <pc:sldMkLst>
          <pc:docMk/>
          <pc:sldMk cId="1257545176" sldId="274"/>
        </pc:sldMkLst>
        <pc:picChg chg="add">
          <ac:chgData name="Nisha McKenzie" userId="1909bcc06cf74e81" providerId="LiveId" clId="{7D14DA3C-D97C-4172-AB81-E051A99493C2}" dt="2023-06-05T19:53:35.746" v="40"/>
          <ac:picMkLst>
            <pc:docMk/>
            <pc:sldMk cId="1257545176" sldId="274"/>
            <ac:picMk id="10242" creationId="{A813336A-44BB-E982-EE4F-8C947804FECF}"/>
          </ac:picMkLst>
        </pc:picChg>
      </pc:sldChg>
      <pc:sldChg chg="addSp new">
        <pc:chgData name="Nisha McKenzie" userId="1909bcc06cf74e81" providerId="LiveId" clId="{7D14DA3C-D97C-4172-AB81-E051A99493C2}" dt="2023-06-05T19:53:55.882" v="41"/>
        <pc:sldMkLst>
          <pc:docMk/>
          <pc:sldMk cId="814412265" sldId="275"/>
        </pc:sldMkLst>
        <pc:picChg chg="add">
          <ac:chgData name="Nisha McKenzie" userId="1909bcc06cf74e81" providerId="LiveId" clId="{7D14DA3C-D97C-4172-AB81-E051A99493C2}" dt="2023-06-05T19:53:55.882" v="41"/>
          <ac:picMkLst>
            <pc:docMk/>
            <pc:sldMk cId="814412265" sldId="275"/>
            <ac:picMk id="11266" creationId="{54E49533-1878-E0AB-A592-3831A114A55B}"/>
          </ac:picMkLst>
        </pc:picChg>
      </pc:sldChg>
      <pc:sldChg chg="addSp new">
        <pc:chgData name="Nisha McKenzie" userId="1909bcc06cf74e81" providerId="LiveId" clId="{7D14DA3C-D97C-4172-AB81-E051A99493C2}" dt="2023-06-05T19:54:28.350" v="42"/>
        <pc:sldMkLst>
          <pc:docMk/>
          <pc:sldMk cId="694776036" sldId="276"/>
        </pc:sldMkLst>
        <pc:picChg chg="add">
          <ac:chgData name="Nisha McKenzie" userId="1909bcc06cf74e81" providerId="LiveId" clId="{7D14DA3C-D97C-4172-AB81-E051A99493C2}" dt="2023-06-05T19:54:28.350" v="42"/>
          <ac:picMkLst>
            <pc:docMk/>
            <pc:sldMk cId="694776036" sldId="276"/>
            <ac:picMk id="12290" creationId="{BBED0D56-5C97-07F4-C9CD-CDB95648D318}"/>
          </ac:picMkLst>
        </pc:picChg>
      </pc:sldChg>
      <pc:sldChg chg="addSp new">
        <pc:chgData name="Nisha McKenzie" userId="1909bcc06cf74e81" providerId="LiveId" clId="{7D14DA3C-D97C-4172-AB81-E051A99493C2}" dt="2023-06-05T19:54:48.482" v="43"/>
        <pc:sldMkLst>
          <pc:docMk/>
          <pc:sldMk cId="1258614704" sldId="277"/>
        </pc:sldMkLst>
        <pc:picChg chg="add">
          <ac:chgData name="Nisha McKenzie" userId="1909bcc06cf74e81" providerId="LiveId" clId="{7D14DA3C-D97C-4172-AB81-E051A99493C2}" dt="2023-06-05T19:54:48.482" v="43"/>
          <ac:picMkLst>
            <pc:docMk/>
            <pc:sldMk cId="1258614704" sldId="277"/>
            <ac:picMk id="13314" creationId="{BEB61696-289C-2CDA-60CC-5CE7B53A3B8D}"/>
          </ac:picMkLst>
        </pc:picChg>
      </pc:sldChg>
      <pc:sldChg chg="addSp new mod">
        <pc:chgData name="Nisha McKenzie" userId="1909bcc06cf74e81" providerId="LiveId" clId="{7D14DA3C-D97C-4172-AB81-E051A99493C2}" dt="2023-06-05T19:55:05.418" v="44" actId="22"/>
        <pc:sldMkLst>
          <pc:docMk/>
          <pc:sldMk cId="3263694712" sldId="278"/>
        </pc:sldMkLst>
        <pc:picChg chg="add">
          <ac:chgData name="Nisha McKenzie" userId="1909bcc06cf74e81" providerId="LiveId" clId="{7D14DA3C-D97C-4172-AB81-E051A99493C2}" dt="2023-06-05T19:55:05.418" v="44" actId="22"/>
          <ac:picMkLst>
            <pc:docMk/>
            <pc:sldMk cId="3263694712" sldId="278"/>
            <ac:picMk id="3" creationId="{6DE3A60F-6B80-B24B-629F-708EADCD5605}"/>
          </ac:picMkLst>
        </pc:picChg>
      </pc:sldChg>
      <pc:sldChg chg="addSp new mod">
        <pc:chgData name="Nisha McKenzie" userId="1909bcc06cf74e81" providerId="LiveId" clId="{7D14DA3C-D97C-4172-AB81-E051A99493C2}" dt="2023-06-05T19:56:39.716" v="45" actId="22"/>
        <pc:sldMkLst>
          <pc:docMk/>
          <pc:sldMk cId="186940391" sldId="279"/>
        </pc:sldMkLst>
        <pc:picChg chg="add">
          <ac:chgData name="Nisha McKenzie" userId="1909bcc06cf74e81" providerId="LiveId" clId="{7D14DA3C-D97C-4172-AB81-E051A99493C2}" dt="2023-06-05T19:56:39.716" v="45" actId="22"/>
          <ac:picMkLst>
            <pc:docMk/>
            <pc:sldMk cId="186940391" sldId="279"/>
            <ac:picMk id="3" creationId="{BC1E0504-82FD-377A-6C61-E16DD77CE0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8CEE0-0815-D943-4097-B20082D6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7696C4-1484-E1CF-7119-1FA342C1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7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6ABEE68-DBB1-7FAA-659C-8BE0CCB9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63BA3C-13A4-B35F-E50A-A645C3D3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0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4A7E335-AD87-EFFF-681B-F6958901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4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4EFA986-1EF6-4D0C-E376-F3914843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2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4264504-C545-275A-2301-8BFA0491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1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576B586-EBAA-AB8C-D8C2-6E754D4E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8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1C84DAD-F2B9-913C-BBE7-F0EDB350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813336A-44BB-E982-EE4F-8C947804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4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4E49533-1878-E0AB-A592-3831A114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BED0D56-5C97-07F4-C9CD-CDB95648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7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EB61696-289C-2CDA-60CC-5CE7B53A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14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3A60F-6B80-B24B-629F-708EADCD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E0504-82FD-377A-6C61-E16DD77C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78090-7C08-7ED9-759D-40A6C6B7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89" y="2002568"/>
            <a:ext cx="2286319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F7D54-B756-9075-5D8C-5E1A4AF3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5646"/>
            <a:ext cx="2133898" cy="342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F38C7-6013-4F94-6C68-411D2DDA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40" y="1288594"/>
            <a:ext cx="1552792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3C3B7-9679-4296-A5C6-DF87DDEF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F249A-90A9-B19E-2A2E-CDC7A200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6FB5D-D34D-C876-48F3-A4FAEF2C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67AF63-B6F4-F65A-2DDE-89694A4F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4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98116-78FE-952E-FAB7-AD7512453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2023-06-05T19:56:48Z</dcterms:modified>
</cp:coreProperties>
</file>