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756FD10-01BE-4E09-B6EA-0CC80DF837A2}" v="11" dt="2023-06-05T19:23:44.161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111" d="100"/>
          <a:sy n="111" d="100"/>
        </p:scale>
        <p:origin x="594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microsoft.com/office/2015/10/relationships/revisionInfo" Target="revisionInfo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microsoft.com/office/2016/11/relationships/changesInfo" Target="changesInfos/changesInfo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Nisha McKenzie" userId="1909bcc06cf74e81" providerId="LiveId" clId="{4756FD10-01BE-4E09-B6EA-0CC80DF837A2}"/>
    <pc:docChg chg="custSel addSld modSld sldOrd">
      <pc:chgData name="Nisha McKenzie" userId="1909bcc06cf74e81" providerId="LiveId" clId="{4756FD10-01BE-4E09-B6EA-0CC80DF837A2}" dt="2023-06-05T19:24:14.816" v="54" actId="22"/>
      <pc:docMkLst>
        <pc:docMk/>
      </pc:docMkLst>
      <pc:sldChg chg="addSp modSp mod">
        <pc:chgData name="Nisha McKenzie" userId="1909bcc06cf74e81" providerId="LiveId" clId="{4756FD10-01BE-4E09-B6EA-0CC80DF837A2}" dt="2023-06-05T19:14:25.968" v="1" actId="1076"/>
        <pc:sldMkLst>
          <pc:docMk/>
          <pc:sldMk cId="2540173304" sldId="258"/>
        </pc:sldMkLst>
        <pc:picChg chg="add mod">
          <ac:chgData name="Nisha McKenzie" userId="1909bcc06cf74e81" providerId="LiveId" clId="{4756FD10-01BE-4E09-B6EA-0CC80DF837A2}" dt="2023-06-05T19:14:25.968" v="1" actId="1076"/>
          <ac:picMkLst>
            <pc:docMk/>
            <pc:sldMk cId="2540173304" sldId="258"/>
            <ac:picMk id="3" creationId="{FAD629A7-217D-21AB-5BDE-5E5AD23840BF}"/>
          </ac:picMkLst>
        </pc:picChg>
      </pc:sldChg>
      <pc:sldChg chg="addSp delSp modSp mod">
        <pc:chgData name="Nisha McKenzie" userId="1909bcc06cf74e81" providerId="LiveId" clId="{4756FD10-01BE-4E09-B6EA-0CC80DF837A2}" dt="2023-06-05T19:15:50.579" v="11" actId="1076"/>
        <pc:sldMkLst>
          <pc:docMk/>
          <pc:sldMk cId="4133966728" sldId="259"/>
        </pc:sldMkLst>
        <pc:picChg chg="add mod">
          <ac:chgData name="Nisha McKenzie" userId="1909bcc06cf74e81" providerId="LiveId" clId="{4756FD10-01BE-4E09-B6EA-0CC80DF837A2}" dt="2023-06-05T19:15:09.232" v="3" actId="1076"/>
          <ac:picMkLst>
            <pc:docMk/>
            <pc:sldMk cId="4133966728" sldId="259"/>
            <ac:picMk id="3" creationId="{6908E54D-9842-7556-010D-4F160DB5CDDD}"/>
          </ac:picMkLst>
        </pc:picChg>
        <pc:picChg chg="add del">
          <ac:chgData name="Nisha McKenzie" userId="1909bcc06cf74e81" providerId="LiveId" clId="{4756FD10-01BE-4E09-B6EA-0CC80DF837A2}" dt="2023-06-05T19:15:26.605" v="5" actId="478"/>
          <ac:picMkLst>
            <pc:docMk/>
            <pc:sldMk cId="4133966728" sldId="259"/>
            <ac:picMk id="5" creationId="{CDC16238-4B7E-7645-42DD-7DE3ED2BB2EA}"/>
          </ac:picMkLst>
        </pc:picChg>
        <pc:picChg chg="add mod">
          <ac:chgData name="Nisha McKenzie" userId="1909bcc06cf74e81" providerId="LiveId" clId="{4756FD10-01BE-4E09-B6EA-0CC80DF837A2}" dt="2023-06-05T19:15:50.579" v="11" actId="1076"/>
          <ac:picMkLst>
            <pc:docMk/>
            <pc:sldMk cId="4133966728" sldId="259"/>
            <ac:picMk id="7" creationId="{6CC31B63-0447-A0EF-6828-57857E784CF3}"/>
          </ac:picMkLst>
        </pc:picChg>
      </pc:sldChg>
      <pc:sldChg chg="addSp">
        <pc:chgData name="Nisha McKenzie" userId="1909bcc06cf74e81" providerId="LiveId" clId="{4756FD10-01BE-4E09-B6EA-0CC80DF837A2}" dt="2023-06-05T19:17:12.641" v="31"/>
        <pc:sldMkLst>
          <pc:docMk/>
          <pc:sldMk cId="3048669119" sldId="260"/>
        </pc:sldMkLst>
        <pc:picChg chg="add">
          <ac:chgData name="Nisha McKenzie" userId="1909bcc06cf74e81" providerId="LiveId" clId="{4756FD10-01BE-4E09-B6EA-0CC80DF837A2}" dt="2023-06-05T19:17:12.641" v="31"/>
          <ac:picMkLst>
            <pc:docMk/>
            <pc:sldMk cId="3048669119" sldId="260"/>
            <ac:picMk id="1026" creationId="{75E8DF65-D885-F69C-6259-AFEB3060D3F6}"/>
          </ac:picMkLst>
        </pc:picChg>
      </pc:sldChg>
      <pc:sldChg chg="addSp new">
        <pc:chgData name="Nisha McKenzie" userId="1909bcc06cf74e81" providerId="LiveId" clId="{4756FD10-01BE-4E09-B6EA-0CC80DF837A2}" dt="2023-06-05T19:17:59.865" v="32"/>
        <pc:sldMkLst>
          <pc:docMk/>
          <pc:sldMk cId="3636077329" sldId="261"/>
        </pc:sldMkLst>
        <pc:picChg chg="add">
          <ac:chgData name="Nisha McKenzie" userId="1909bcc06cf74e81" providerId="LiveId" clId="{4756FD10-01BE-4E09-B6EA-0CC80DF837A2}" dt="2023-06-05T19:17:59.865" v="32"/>
          <ac:picMkLst>
            <pc:docMk/>
            <pc:sldMk cId="3636077329" sldId="261"/>
            <ac:picMk id="2050" creationId="{79B4DA80-719F-F0BD-ABA0-2C918FD33868}"/>
          </ac:picMkLst>
        </pc:picChg>
      </pc:sldChg>
      <pc:sldChg chg="addSp new">
        <pc:chgData name="Nisha McKenzie" userId="1909bcc06cf74e81" providerId="LiveId" clId="{4756FD10-01BE-4E09-B6EA-0CC80DF837A2}" dt="2023-06-05T19:18:18.439" v="33"/>
        <pc:sldMkLst>
          <pc:docMk/>
          <pc:sldMk cId="95560932" sldId="262"/>
        </pc:sldMkLst>
        <pc:picChg chg="add">
          <ac:chgData name="Nisha McKenzie" userId="1909bcc06cf74e81" providerId="LiveId" clId="{4756FD10-01BE-4E09-B6EA-0CC80DF837A2}" dt="2023-06-05T19:18:18.439" v="33"/>
          <ac:picMkLst>
            <pc:docMk/>
            <pc:sldMk cId="95560932" sldId="262"/>
            <ac:picMk id="3074" creationId="{524FA3AB-A71B-A5E4-4D8D-52848B1016D2}"/>
          </ac:picMkLst>
        </pc:picChg>
      </pc:sldChg>
      <pc:sldChg chg="addSp new">
        <pc:chgData name="Nisha McKenzie" userId="1909bcc06cf74e81" providerId="LiveId" clId="{4756FD10-01BE-4E09-B6EA-0CC80DF837A2}" dt="2023-06-05T19:18:38.304" v="34"/>
        <pc:sldMkLst>
          <pc:docMk/>
          <pc:sldMk cId="1307349055" sldId="263"/>
        </pc:sldMkLst>
        <pc:picChg chg="add">
          <ac:chgData name="Nisha McKenzie" userId="1909bcc06cf74e81" providerId="LiveId" clId="{4756FD10-01BE-4E09-B6EA-0CC80DF837A2}" dt="2023-06-05T19:18:38.304" v="34"/>
          <ac:picMkLst>
            <pc:docMk/>
            <pc:sldMk cId="1307349055" sldId="263"/>
            <ac:picMk id="4098" creationId="{D9279FAC-B972-439B-E4CE-7A6C2E8BBDA5}"/>
          </ac:picMkLst>
        </pc:picChg>
      </pc:sldChg>
      <pc:sldChg chg="addSp new">
        <pc:chgData name="Nisha McKenzie" userId="1909bcc06cf74e81" providerId="LiveId" clId="{4756FD10-01BE-4E09-B6EA-0CC80DF837A2}" dt="2023-06-05T19:19:05.118" v="35"/>
        <pc:sldMkLst>
          <pc:docMk/>
          <pc:sldMk cId="206073964" sldId="264"/>
        </pc:sldMkLst>
        <pc:picChg chg="add">
          <ac:chgData name="Nisha McKenzie" userId="1909bcc06cf74e81" providerId="LiveId" clId="{4756FD10-01BE-4E09-B6EA-0CC80DF837A2}" dt="2023-06-05T19:19:05.118" v="35"/>
          <ac:picMkLst>
            <pc:docMk/>
            <pc:sldMk cId="206073964" sldId="264"/>
            <ac:picMk id="5122" creationId="{198D73EB-C5CE-BB71-DB5C-3DCE453BA3AA}"/>
          </ac:picMkLst>
        </pc:picChg>
      </pc:sldChg>
      <pc:sldChg chg="addSp new">
        <pc:chgData name="Nisha McKenzie" userId="1909bcc06cf74e81" providerId="LiveId" clId="{4756FD10-01BE-4E09-B6EA-0CC80DF837A2}" dt="2023-06-05T19:19:25.126" v="36"/>
        <pc:sldMkLst>
          <pc:docMk/>
          <pc:sldMk cId="1517611248" sldId="265"/>
        </pc:sldMkLst>
        <pc:picChg chg="add">
          <ac:chgData name="Nisha McKenzie" userId="1909bcc06cf74e81" providerId="LiveId" clId="{4756FD10-01BE-4E09-B6EA-0CC80DF837A2}" dt="2023-06-05T19:19:25.126" v="36"/>
          <ac:picMkLst>
            <pc:docMk/>
            <pc:sldMk cId="1517611248" sldId="265"/>
            <ac:picMk id="6146" creationId="{6E583AD3-541D-D9E8-D307-C2D11F3A2EEF}"/>
          </ac:picMkLst>
        </pc:picChg>
      </pc:sldChg>
      <pc:sldChg chg="addSp new">
        <pc:chgData name="Nisha McKenzie" userId="1909bcc06cf74e81" providerId="LiveId" clId="{4756FD10-01BE-4E09-B6EA-0CC80DF837A2}" dt="2023-06-05T19:19:40.875" v="37"/>
        <pc:sldMkLst>
          <pc:docMk/>
          <pc:sldMk cId="2427057287" sldId="266"/>
        </pc:sldMkLst>
        <pc:picChg chg="add">
          <ac:chgData name="Nisha McKenzie" userId="1909bcc06cf74e81" providerId="LiveId" clId="{4756FD10-01BE-4E09-B6EA-0CC80DF837A2}" dt="2023-06-05T19:19:40.875" v="37"/>
          <ac:picMkLst>
            <pc:docMk/>
            <pc:sldMk cId="2427057287" sldId="266"/>
            <ac:picMk id="7170" creationId="{00CB4B77-4C5E-36E8-9811-4680B445A3AC}"/>
          </ac:picMkLst>
        </pc:picChg>
      </pc:sldChg>
      <pc:sldChg chg="addSp new">
        <pc:chgData name="Nisha McKenzie" userId="1909bcc06cf74e81" providerId="LiveId" clId="{4756FD10-01BE-4E09-B6EA-0CC80DF837A2}" dt="2023-06-05T19:20:17.787" v="38"/>
        <pc:sldMkLst>
          <pc:docMk/>
          <pc:sldMk cId="155940226" sldId="267"/>
        </pc:sldMkLst>
        <pc:picChg chg="add">
          <ac:chgData name="Nisha McKenzie" userId="1909bcc06cf74e81" providerId="LiveId" clId="{4756FD10-01BE-4E09-B6EA-0CC80DF837A2}" dt="2023-06-05T19:20:17.787" v="38"/>
          <ac:picMkLst>
            <pc:docMk/>
            <pc:sldMk cId="155940226" sldId="267"/>
            <ac:picMk id="8194" creationId="{BAE11267-43F7-C6F6-569F-F33A6DD93EB8}"/>
          </ac:picMkLst>
        </pc:picChg>
      </pc:sldChg>
      <pc:sldChg chg="addSp new">
        <pc:chgData name="Nisha McKenzie" userId="1909bcc06cf74e81" providerId="LiveId" clId="{4756FD10-01BE-4E09-B6EA-0CC80DF837A2}" dt="2023-06-05T19:20:37.250" v="39"/>
        <pc:sldMkLst>
          <pc:docMk/>
          <pc:sldMk cId="2968471593" sldId="268"/>
        </pc:sldMkLst>
        <pc:picChg chg="add">
          <ac:chgData name="Nisha McKenzie" userId="1909bcc06cf74e81" providerId="LiveId" clId="{4756FD10-01BE-4E09-B6EA-0CC80DF837A2}" dt="2023-06-05T19:20:37.250" v="39"/>
          <ac:picMkLst>
            <pc:docMk/>
            <pc:sldMk cId="2968471593" sldId="268"/>
            <ac:picMk id="9218" creationId="{FDCE662B-8CC2-2324-0930-FBEA0A114E66}"/>
          </ac:picMkLst>
        </pc:picChg>
      </pc:sldChg>
      <pc:sldChg chg="addSp new mod">
        <pc:chgData name="Nisha McKenzie" userId="1909bcc06cf74e81" providerId="LiveId" clId="{4756FD10-01BE-4E09-B6EA-0CC80DF837A2}" dt="2023-06-05T19:20:49.453" v="40" actId="22"/>
        <pc:sldMkLst>
          <pc:docMk/>
          <pc:sldMk cId="1828649518" sldId="269"/>
        </pc:sldMkLst>
        <pc:picChg chg="add">
          <ac:chgData name="Nisha McKenzie" userId="1909bcc06cf74e81" providerId="LiveId" clId="{4756FD10-01BE-4E09-B6EA-0CC80DF837A2}" dt="2023-06-05T19:20:49.453" v="40" actId="22"/>
          <ac:picMkLst>
            <pc:docMk/>
            <pc:sldMk cId="1828649518" sldId="269"/>
            <ac:picMk id="3" creationId="{749396C4-63C4-77BC-DDAA-D52F4A1820CC}"/>
          </ac:picMkLst>
        </pc:picChg>
      </pc:sldChg>
      <pc:sldChg chg="addSp new mod">
        <pc:chgData name="Nisha McKenzie" userId="1909bcc06cf74e81" providerId="LiveId" clId="{4756FD10-01BE-4E09-B6EA-0CC80DF837A2}" dt="2023-06-05T19:20:59.915" v="41" actId="22"/>
        <pc:sldMkLst>
          <pc:docMk/>
          <pc:sldMk cId="2218924501" sldId="270"/>
        </pc:sldMkLst>
        <pc:picChg chg="add">
          <ac:chgData name="Nisha McKenzie" userId="1909bcc06cf74e81" providerId="LiveId" clId="{4756FD10-01BE-4E09-B6EA-0CC80DF837A2}" dt="2023-06-05T19:20:59.915" v="41" actId="22"/>
          <ac:picMkLst>
            <pc:docMk/>
            <pc:sldMk cId="2218924501" sldId="270"/>
            <ac:picMk id="3" creationId="{6DD6350B-737C-4747-5EBA-785CDEBAC529}"/>
          </ac:picMkLst>
        </pc:picChg>
      </pc:sldChg>
      <pc:sldChg chg="addSp new mod">
        <pc:chgData name="Nisha McKenzie" userId="1909bcc06cf74e81" providerId="LiveId" clId="{4756FD10-01BE-4E09-B6EA-0CC80DF837A2}" dt="2023-06-05T19:21:10.618" v="42" actId="22"/>
        <pc:sldMkLst>
          <pc:docMk/>
          <pc:sldMk cId="152071494" sldId="271"/>
        </pc:sldMkLst>
        <pc:picChg chg="add">
          <ac:chgData name="Nisha McKenzie" userId="1909bcc06cf74e81" providerId="LiveId" clId="{4756FD10-01BE-4E09-B6EA-0CC80DF837A2}" dt="2023-06-05T19:21:10.618" v="42" actId="22"/>
          <ac:picMkLst>
            <pc:docMk/>
            <pc:sldMk cId="152071494" sldId="271"/>
            <ac:picMk id="3" creationId="{EE63B906-117C-8BE7-BF9E-CDE1A7B415C0}"/>
          </ac:picMkLst>
        </pc:picChg>
      </pc:sldChg>
      <pc:sldChg chg="addSp new mod">
        <pc:chgData name="Nisha McKenzie" userId="1909bcc06cf74e81" providerId="LiveId" clId="{4756FD10-01BE-4E09-B6EA-0CC80DF837A2}" dt="2023-06-05T19:21:20.893" v="43" actId="22"/>
        <pc:sldMkLst>
          <pc:docMk/>
          <pc:sldMk cId="4134078899" sldId="272"/>
        </pc:sldMkLst>
        <pc:picChg chg="add">
          <ac:chgData name="Nisha McKenzie" userId="1909bcc06cf74e81" providerId="LiveId" clId="{4756FD10-01BE-4E09-B6EA-0CC80DF837A2}" dt="2023-06-05T19:21:20.893" v="43" actId="22"/>
          <ac:picMkLst>
            <pc:docMk/>
            <pc:sldMk cId="4134078899" sldId="272"/>
            <ac:picMk id="3" creationId="{2DA956B8-4B6F-4448-B0C3-D71FA2298BC0}"/>
          </ac:picMkLst>
        </pc:picChg>
      </pc:sldChg>
      <pc:sldChg chg="addSp new mod">
        <pc:chgData name="Nisha McKenzie" userId="1909bcc06cf74e81" providerId="LiveId" clId="{4756FD10-01BE-4E09-B6EA-0CC80DF837A2}" dt="2023-06-05T19:21:34.641" v="44" actId="22"/>
        <pc:sldMkLst>
          <pc:docMk/>
          <pc:sldMk cId="2543503621" sldId="273"/>
        </pc:sldMkLst>
        <pc:picChg chg="add">
          <ac:chgData name="Nisha McKenzie" userId="1909bcc06cf74e81" providerId="LiveId" clId="{4756FD10-01BE-4E09-B6EA-0CC80DF837A2}" dt="2023-06-05T19:21:34.641" v="44" actId="22"/>
          <ac:picMkLst>
            <pc:docMk/>
            <pc:sldMk cId="2543503621" sldId="273"/>
            <ac:picMk id="3" creationId="{9243E0E8-75CC-4BFE-49C2-B94FDCB20F54}"/>
          </ac:picMkLst>
        </pc:picChg>
      </pc:sldChg>
      <pc:sldChg chg="addSp new mod">
        <pc:chgData name="Nisha McKenzie" userId="1909bcc06cf74e81" providerId="LiveId" clId="{4756FD10-01BE-4E09-B6EA-0CC80DF837A2}" dt="2023-06-05T19:22:12.626" v="45" actId="22"/>
        <pc:sldMkLst>
          <pc:docMk/>
          <pc:sldMk cId="1316338597" sldId="274"/>
        </pc:sldMkLst>
        <pc:picChg chg="add">
          <ac:chgData name="Nisha McKenzie" userId="1909bcc06cf74e81" providerId="LiveId" clId="{4756FD10-01BE-4E09-B6EA-0CC80DF837A2}" dt="2023-06-05T19:22:12.626" v="45" actId="22"/>
          <ac:picMkLst>
            <pc:docMk/>
            <pc:sldMk cId="1316338597" sldId="274"/>
            <ac:picMk id="3" creationId="{6C0BDE20-9F45-3F54-8A09-8E28D1EEDDC4}"/>
          </ac:picMkLst>
        </pc:picChg>
      </pc:sldChg>
      <pc:sldChg chg="addSp new mod">
        <pc:chgData name="Nisha McKenzie" userId="1909bcc06cf74e81" providerId="LiveId" clId="{4756FD10-01BE-4E09-B6EA-0CC80DF837A2}" dt="2023-06-05T19:22:21.862" v="46" actId="22"/>
        <pc:sldMkLst>
          <pc:docMk/>
          <pc:sldMk cId="1461874491" sldId="275"/>
        </pc:sldMkLst>
        <pc:picChg chg="add">
          <ac:chgData name="Nisha McKenzie" userId="1909bcc06cf74e81" providerId="LiveId" clId="{4756FD10-01BE-4E09-B6EA-0CC80DF837A2}" dt="2023-06-05T19:22:21.862" v="46" actId="22"/>
          <ac:picMkLst>
            <pc:docMk/>
            <pc:sldMk cId="1461874491" sldId="275"/>
            <ac:picMk id="3" creationId="{C79B63CD-A3EE-24C8-306F-3655723BDB79}"/>
          </ac:picMkLst>
        </pc:picChg>
      </pc:sldChg>
      <pc:sldChg chg="addSp new">
        <pc:chgData name="Nisha McKenzie" userId="1909bcc06cf74e81" providerId="LiveId" clId="{4756FD10-01BE-4E09-B6EA-0CC80DF837A2}" dt="2023-06-05T19:23:01.083" v="47"/>
        <pc:sldMkLst>
          <pc:docMk/>
          <pc:sldMk cId="1413789312" sldId="276"/>
        </pc:sldMkLst>
        <pc:picChg chg="add">
          <ac:chgData name="Nisha McKenzie" userId="1909bcc06cf74e81" providerId="LiveId" clId="{4756FD10-01BE-4E09-B6EA-0CC80DF837A2}" dt="2023-06-05T19:23:01.083" v="47"/>
          <ac:picMkLst>
            <pc:docMk/>
            <pc:sldMk cId="1413789312" sldId="276"/>
            <ac:picMk id="10242" creationId="{046741DE-7A77-DE94-4DA3-D5623DF9BD47}"/>
          </ac:picMkLst>
        </pc:picChg>
      </pc:sldChg>
      <pc:sldChg chg="addSp new mod">
        <pc:chgData name="Nisha McKenzie" userId="1909bcc06cf74e81" providerId="LiveId" clId="{4756FD10-01BE-4E09-B6EA-0CC80DF837A2}" dt="2023-06-05T19:23:11.942" v="48" actId="22"/>
        <pc:sldMkLst>
          <pc:docMk/>
          <pc:sldMk cId="1256403569" sldId="277"/>
        </pc:sldMkLst>
        <pc:picChg chg="add">
          <ac:chgData name="Nisha McKenzie" userId="1909bcc06cf74e81" providerId="LiveId" clId="{4756FD10-01BE-4E09-B6EA-0CC80DF837A2}" dt="2023-06-05T19:23:11.942" v="48" actId="22"/>
          <ac:picMkLst>
            <pc:docMk/>
            <pc:sldMk cId="1256403569" sldId="277"/>
            <ac:picMk id="3" creationId="{AF967C81-A5F3-2EA0-39DE-75A559CDA9E7}"/>
          </ac:picMkLst>
        </pc:picChg>
      </pc:sldChg>
      <pc:sldChg chg="addSp new ord">
        <pc:chgData name="Nisha McKenzie" userId="1909bcc06cf74e81" providerId="LiveId" clId="{4756FD10-01BE-4E09-B6EA-0CC80DF837A2}" dt="2023-06-05T19:24:01.799" v="52"/>
        <pc:sldMkLst>
          <pc:docMk/>
          <pc:sldMk cId="2746483437" sldId="278"/>
        </pc:sldMkLst>
        <pc:picChg chg="add">
          <ac:chgData name="Nisha McKenzie" userId="1909bcc06cf74e81" providerId="LiveId" clId="{4756FD10-01BE-4E09-B6EA-0CC80DF837A2}" dt="2023-06-05T19:23:44.161" v="49"/>
          <ac:picMkLst>
            <pc:docMk/>
            <pc:sldMk cId="2746483437" sldId="278"/>
            <ac:picMk id="11266" creationId="{EADAB945-7065-264D-6D1A-11311F502BEC}"/>
          </ac:picMkLst>
        </pc:picChg>
      </pc:sldChg>
      <pc:sldChg chg="addSp new mod">
        <pc:chgData name="Nisha McKenzie" userId="1909bcc06cf74e81" providerId="LiveId" clId="{4756FD10-01BE-4E09-B6EA-0CC80DF837A2}" dt="2023-06-05T19:23:58.181" v="50" actId="22"/>
        <pc:sldMkLst>
          <pc:docMk/>
          <pc:sldMk cId="2384104577" sldId="279"/>
        </pc:sldMkLst>
        <pc:picChg chg="add">
          <ac:chgData name="Nisha McKenzie" userId="1909bcc06cf74e81" providerId="LiveId" clId="{4756FD10-01BE-4E09-B6EA-0CC80DF837A2}" dt="2023-06-05T19:23:58.181" v="50" actId="22"/>
          <ac:picMkLst>
            <pc:docMk/>
            <pc:sldMk cId="2384104577" sldId="279"/>
            <ac:picMk id="3" creationId="{AC8141DB-F3C6-0EE2-F6BF-1E799ED5E80C}"/>
          </ac:picMkLst>
        </pc:picChg>
      </pc:sldChg>
      <pc:sldChg chg="addSp new mod">
        <pc:chgData name="Nisha McKenzie" userId="1909bcc06cf74e81" providerId="LiveId" clId="{4756FD10-01BE-4E09-B6EA-0CC80DF837A2}" dt="2023-06-05T19:24:14.816" v="54" actId="22"/>
        <pc:sldMkLst>
          <pc:docMk/>
          <pc:sldMk cId="1011402350" sldId="280"/>
        </pc:sldMkLst>
        <pc:picChg chg="add">
          <ac:chgData name="Nisha McKenzie" userId="1909bcc06cf74e81" providerId="LiveId" clId="{4756FD10-01BE-4E09-B6EA-0CC80DF837A2}" dt="2023-06-05T19:24:14.816" v="54" actId="22"/>
          <ac:picMkLst>
            <pc:docMk/>
            <pc:sldMk cId="1011402350" sldId="280"/>
            <ac:picMk id="3" creationId="{8043E96C-66C8-FC2E-BD21-C7A74974C85F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343CD5ED-C418-4DCC-BA0D-0CC068BE0ED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59910" y="1398614"/>
            <a:ext cx="4970528" cy="4060771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8FAFD204-E040-4D73-918F-B5CF43B3E401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6881567" y="1969491"/>
            <a:ext cx="5310433" cy="2919018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FA749924-DBF6-405F-8B1A-D65C1404DA70}"/>
              </a:ext>
            </a:extLst>
          </p:cNvPr>
          <p:cNvSpPr txBox="1"/>
          <p:nvPr userDrawn="1"/>
        </p:nvSpPr>
        <p:spPr>
          <a:xfrm>
            <a:off x="5491491" y="2733774"/>
            <a:ext cx="126319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/>
              <a:t>OR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7D55558-C301-4822-8DC7-EBA2082DDB17}"/>
              </a:ext>
            </a:extLst>
          </p:cNvPr>
          <p:cNvSpPr txBox="1"/>
          <p:nvPr userDrawn="1"/>
        </p:nvSpPr>
        <p:spPr>
          <a:xfrm>
            <a:off x="176344" y="265519"/>
            <a:ext cx="525409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/>
              <a:t>Students sign in with their username and password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04F72A77-DC24-4BE9-8330-754B1928A140}"/>
              </a:ext>
            </a:extLst>
          </p:cNvPr>
          <p:cNvSpPr txBox="1"/>
          <p:nvPr userDrawn="1"/>
        </p:nvSpPr>
        <p:spPr>
          <a:xfrm>
            <a:off x="6761564" y="265519"/>
            <a:ext cx="525409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/>
              <a:t>An educator or helper signs the student in using the Course Pin</a:t>
            </a:r>
          </a:p>
        </p:txBody>
      </p:sp>
    </p:spTree>
    <p:extLst>
      <p:ext uri="{BB962C8B-B14F-4D97-AF65-F5344CB8AC3E}">
        <p14:creationId xmlns:p14="http://schemas.microsoft.com/office/powerpoint/2010/main" val="8269699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23A22D33-AD7A-44EC-BDE8-E3FBDDC2371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05321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C077B4-AA3E-408D-8C09-A7851ED5AD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2D1FB2A-9AE8-4E64-8226-3BF446C2132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54718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0F3BC7E3-5A83-47AB-ADC7-02866BC5A40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42999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265042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251525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5" r:id="rId3"/>
    <p:sldLayoutId id="2147483656" r:id="rId4"/>
    <p:sldLayoutId id="2147483654" r:id="rId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5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5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5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7170359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>
            <a:extLst>
              <a:ext uri="{FF2B5EF4-FFF2-40B4-BE49-F238E27FC236}">
                <a16:creationId xmlns:a16="http://schemas.microsoft.com/office/drawing/2014/main" id="{6E583AD3-541D-D9E8-D307-C2D11F3A2EE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1761124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>
            <a:extLst>
              <a:ext uri="{FF2B5EF4-FFF2-40B4-BE49-F238E27FC236}">
                <a16:creationId xmlns:a16="http://schemas.microsoft.com/office/drawing/2014/main" id="{00CB4B77-4C5E-36E8-9811-4680B445A3A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2705728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>
            <a:extLst>
              <a:ext uri="{FF2B5EF4-FFF2-40B4-BE49-F238E27FC236}">
                <a16:creationId xmlns:a16="http://schemas.microsoft.com/office/drawing/2014/main" id="{BAE11267-43F7-C6F6-569F-F33A6DD93EB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594022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>
            <a:extLst>
              <a:ext uri="{FF2B5EF4-FFF2-40B4-BE49-F238E27FC236}">
                <a16:creationId xmlns:a16="http://schemas.microsoft.com/office/drawing/2014/main" id="{FDCE662B-8CC2-2324-0930-FBEA0A114E6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6847159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49396C4-63C4-77BC-DDAA-D52F4A1820C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864951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DD6350B-737C-4747-5EBA-785CDEBAC52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892450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E63B906-117C-8BE7-BF9E-CDE1A7B415C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07149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DA956B8-4B6F-4448-B0C3-D71FA2298BC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407889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243E0E8-75CC-4BFE-49C2-B94FDCB20F5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350362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C0BDE20-9F45-3F54-8A09-8E28D1EEDDC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633859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6213490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C79B63CD-A3EE-24C8-306F-3655723BDB7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187449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>
            <a:extLst>
              <a:ext uri="{FF2B5EF4-FFF2-40B4-BE49-F238E27FC236}">
                <a16:creationId xmlns:a16="http://schemas.microsoft.com/office/drawing/2014/main" id="{046741DE-7A77-DE94-4DA3-D5623DF9BD4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1378931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F967C81-A5F3-2EA0-39DE-75A559CDA9E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640356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>
            <a:extLst>
              <a:ext uri="{FF2B5EF4-FFF2-40B4-BE49-F238E27FC236}">
                <a16:creationId xmlns:a16="http://schemas.microsoft.com/office/drawing/2014/main" id="{EADAB945-7065-264D-6D1A-11311F502BE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4648343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C8141DB-F3C6-0EE2-F6BF-1E799ED5E80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410457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043E96C-66C8-FC2E-BD21-C7A74974C85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140235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AD629A7-217D-21AB-5BDE-5E5AD23840B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80062" y="2029348"/>
            <a:ext cx="1905266" cy="2286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017330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908E54D-9842-7556-010D-4F160DB5CDD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0" y="982853"/>
            <a:ext cx="2172003" cy="28579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6CC31B63-0447-A0EF-6828-57857E784CF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32219" y="1268643"/>
            <a:ext cx="1514686" cy="3542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396672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>
            <a:extLst>
              <a:ext uri="{FF2B5EF4-FFF2-40B4-BE49-F238E27FC236}">
                <a16:creationId xmlns:a16="http://schemas.microsoft.com/office/drawing/2014/main" id="{75E8DF65-D885-F69C-6259-AFEB3060D3F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4866911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>
            <a:extLst>
              <a:ext uri="{FF2B5EF4-FFF2-40B4-BE49-F238E27FC236}">
                <a16:creationId xmlns:a16="http://schemas.microsoft.com/office/drawing/2014/main" id="{79B4DA80-719F-F0BD-ABA0-2C918FD3386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3607732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>
            <a:extLst>
              <a:ext uri="{FF2B5EF4-FFF2-40B4-BE49-F238E27FC236}">
                <a16:creationId xmlns:a16="http://schemas.microsoft.com/office/drawing/2014/main" id="{524FA3AB-A71B-A5E4-4D8D-52848B1016D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556093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>
            <a:extLst>
              <a:ext uri="{FF2B5EF4-FFF2-40B4-BE49-F238E27FC236}">
                <a16:creationId xmlns:a16="http://schemas.microsoft.com/office/drawing/2014/main" id="{D9279FAC-B972-439B-E4CE-7A6C2E8BBDA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0734905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>
            <a:extLst>
              <a:ext uri="{FF2B5EF4-FFF2-40B4-BE49-F238E27FC236}">
                <a16:creationId xmlns:a16="http://schemas.microsoft.com/office/drawing/2014/main" id="{198D73EB-C5CE-BB71-DB5C-3DCE453BA3A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607396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10203</TotalTime>
  <Words>0</Words>
  <Application>Microsoft Office PowerPoint</Application>
  <PresentationFormat>Widescreen</PresentationFormat>
  <Paragraphs>0</Paragraphs>
  <Slides>25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29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Joe McKenzie</dc:creator>
  <cp:lastModifiedBy>Nisha McKenzie</cp:lastModifiedBy>
  <cp:revision>14</cp:revision>
  <dcterms:created xsi:type="dcterms:W3CDTF">2023-04-25T15:29:09Z</dcterms:created>
  <dcterms:modified xsi:type="dcterms:W3CDTF">2023-06-05T19:24:22Z</dcterms:modified>
</cp:coreProperties>
</file>