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4" r:id="rId4"/>
    <p:sldId id="268" r:id="rId5"/>
    <p:sldId id="259" r:id="rId6"/>
    <p:sldId id="266" r:id="rId7"/>
    <p:sldId id="260" r:id="rId8"/>
    <p:sldId id="270" r:id="rId9"/>
    <p:sldId id="269" r:id="rId10"/>
    <p:sldId id="263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1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2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6213-1FD0-4603-ACCF-6D0E8B670695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8593" y="1676400"/>
            <a:ext cx="6906827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Set </a:t>
            </a:r>
            <a:r>
              <a:rPr lang="en-US" sz="4000" b="1" dirty="0" smtClean="0"/>
              <a:t>4.2*</a:t>
            </a:r>
            <a:endParaRPr lang="en-US" sz="4000" b="1" dirty="0" smtClean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the numbers through 20 in a double 10-frame.</a:t>
            </a:r>
          </a:p>
          <a:p>
            <a:pPr algn="ctr"/>
            <a:r>
              <a:rPr lang="en-US" sz="2000" b="1" dirty="0"/>
              <a:t>(Modified by Ottawa Area ISD)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37537" y="42085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7002" y="421312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41157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8158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27002" y="5281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07956" y="417546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36469" y="5281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132474" y="4053840"/>
            <a:ext cx="5504044" cy="2194560"/>
            <a:chOff x="2209800" y="685800"/>
            <a:chExt cx="5504044" cy="2194560"/>
          </a:xfrm>
        </p:grpSpPr>
        <p:sp>
          <p:nvSpPr>
            <p:cNvPr id="16" name="Rectangle 15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3" name="Oval 22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Oval 29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reeform 1"/>
          <p:cNvSpPr/>
          <p:nvPr/>
        </p:nvSpPr>
        <p:spPr>
          <a:xfrm rot="16200000">
            <a:off x="3707632" y="2954525"/>
            <a:ext cx="3548645" cy="471550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1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8592" y="1676400"/>
            <a:ext cx="6906827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4.2*</a:t>
            </a:r>
            <a:endParaRPr lang="en-US" sz="4000" b="1" dirty="0"/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This set includes the numbers through 20 in a double 10-frame.</a:t>
            </a:r>
          </a:p>
          <a:p>
            <a:pPr algn="ctr"/>
            <a:r>
              <a:rPr lang="en-US" sz="2000" b="1" dirty="0"/>
              <a:t>(Modified by Ottawa Area ISD)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24274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08036" y="41681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7874" y="41681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37674" y="41681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419057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704474" y="417262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shapes do you see?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132474" y="4038600"/>
            <a:ext cx="5504044" cy="2194560"/>
            <a:chOff x="2209800" y="685800"/>
            <a:chExt cx="5504044" cy="2194560"/>
          </a:xfrm>
        </p:grpSpPr>
        <p:sp>
          <p:nvSpPr>
            <p:cNvPr id="8" name="Rectangle 7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38" name="Oval 37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Oval 38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Oval 42"/>
          <p:cNvSpPr/>
          <p:nvPr/>
        </p:nvSpPr>
        <p:spPr>
          <a:xfrm>
            <a:off x="2302174" y="5257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422012" y="5257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 rot="16200000">
            <a:off x="4180931" y="3599136"/>
            <a:ext cx="3990202" cy="395473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0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43" grpId="0" animBg="1"/>
      <p:bldP spid="44" grpId="0" animBg="1"/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20436" y="422436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04473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22398" y="42046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37674" y="42207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7059" y="42046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3278" y="529716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99155" y="529431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22695" y="530171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115956" y="4053840"/>
            <a:ext cx="5504044" cy="2194560"/>
            <a:chOff x="2209800" y="685800"/>
            <a:chExt cx="5504044" cy="2194560"/>
          </a:xfrm>
        </p:grpSpPr>
        <p:sp>
          <p:nvSpPr>
            <p:cNvPr id="17" name="Rectangle 16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42" name="Oval 41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Oval 48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reeform 1"/>
          <p:cNvSpPr/>
          <p:nvPr/>
        </p:nvSpPr>
        <p:spPr>
          <a:xfrm rot="16200000">
            <a:off x="4688583" y="3470908"/>
            <a:ext cx="3192780" cy="388620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1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22975" y="52657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48769" y="4204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04474" y="52752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34333" y="52657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33571" y="526651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09127" y="418521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25369" y="42127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7674" y="528610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58569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528726" y="4204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132474" y="4053840"/>
            <a:ext cx="5504044" cy="2194560"/>
            <a:chOff x="2209800" y="685800"/>
            <a:chExt cx="5504044" cy="2194560"/>
          </a:xfrm>
        </p:grpSpPr>
        <p:sp>
          <p:nvSpPr>
            <p:cNvPr id="19" name="Rectangle 18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6" name="Oval 25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reeform 1"/>
          <p:cNvSpPr/>
          <p:nvPr/>
        </p:nvSpPr>
        <p:spPr>
          <a:xfrm rot="16200000">
            <a:off x="1066801" y="3581399"/>
            <a:ext cx="3200401" cy="3657601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7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2306456" y="52882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411356" y="420581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03931" y="420581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97491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115956" y="4053840"/>
            <a:ext cx="5504044" cy="2194560"/>
            <a:chOff x="2209800" y="685800"/>
            <a:chExt cx="5504044" cy="2194560"/>
          </a:xfrm>
        </p:grpSpPr>
        <p:sp>
          <p:nvSpPr>
            <p:cNvPr id="12" name="Rectangle 11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5622282" y="4191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14857" y="4191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2" name="Oval 21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Oval 28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reeform 1"/>
          <p:cNvSpPr/>
          <p:nvPr/>
        </p:nvSpPr>
        <p:spPr>
          <a:xfrm rot="16200000">
            <a:off x="1562102" y="2781302"/>
            <a:ext cx="3276600" cy="518159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6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 animBg="1"/>
      <p:bldP spid="6" grpId="0" animBg="1"/>
      <p:bldP spid="7" grpId="0" animBg="1"/>
      <p:bldP spid="9" grpId="0" animBg="1"/>
      <p:bldP spid="18" grpId="0" animBg="1"/>
      <p:bldP spid="19" grpId="0" animBg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24265" y="422113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5394" y="528276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33879" y="52898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53577" y="422113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43911" y="418387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14467" y="42082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14467" y="52898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28520" y="52898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04474" y="422113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132474" y="4059702"/>
            <a:ext cx="5504044" cy="2194560"/>
            <a:chOff x="2209800" y="685800"/>
            <a:chExt cx="5504044" cy="2194560"/>
          </a:xfrm>
        </p:grpSpPr>
        <p:sp>
          <p:nvSpPr>
            <p:cNvPr id="18" name="Rectangle 17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5" name="Oval 24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Oval 31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reeform 1"/>
          <p:cNvSpPr/>
          <p:nvPr/>
        </p:nvSpPr>
        <p:spPr>
          <a:xfrm rot="16200000">
            <a:off x="4688384" y="3517393"/>
            <a:ext cx="3276600" cy="3963526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6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524925" y="418245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23875" y="420038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37674" y="420038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31308" y="42062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132474" y="4053840"/>
            <a:ext cx="5504044" cy="2194560"/>
            <a:chOff x="2209800" y="685800"/>
            <a:chExt cx="5504044" cy="2194560"/>
          </a:xfrm>
        </p:grpSpPr>
        <p:sp>
          <p:nvSpPr>
            <p:cNvPr id="13" name="Rectangle 12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0" name="Oval 19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Oval 26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reeform 1"/>
          <p:cNvSpPr/>
          <p:nvPr/>
        </p:nvSpPr>
        <p:spPr>
          <a:xfrm rot="16200000">
            <a:off x="3708626" y="2768375"/>
            <a:ext cx="3385627" cy="531647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2" grpId="0" animBg="1"/>
      <p:bldP spid="8" grpId="0" animBg="1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24265" y="420003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5394" y="526166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33879" y="52687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53577" y="420003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43911" y="416277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14467" y="418713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14467" y="52687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28520" y="52687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04474" y="420003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132474" y="4038600"/>
            <a:ext cx="5504044" cy="2194560"/>
            <a:chOff x="2209800" y="685800"/>
            <a:chExt cx="5504044" cy="2194560"/>
          </a:xfrm>
        </p:grpSpPr>
        <p:sp>
          <p:nvSpPr>
            <p:cNvPr id="18" name="Rectangle 17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5" name="Oval 24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Oval 31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reeform 1"/>
          <p:cNvSpPr/>
          <p:nvPr/>
        </p:nvSpPr>
        <p:spPr>
          <a:xfrm rot="16200000">
            <a:off x="4537925" y="3532086"/>
            <a:ext cx="3276601" cy="364954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2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20436" y="420912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04473" y="4191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22398" y="418944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37674" y="42055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07059" y="418944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3278" y="528192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99155" y="527907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22695" y="528647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132474" y="4038600"/>
            <a:ext cx="5504044" cy="2194560"/>
            <a:chOff x="2209800" y="685800"/>
            <a:chExt cx="5504044" cy="2194560"/>
          </a:xfrm>
        </p:grpSpPr>
        <p:sp>
          <p:nvSpPr>
            <p:cNvPr id="17" name="Rectangle 16"/>
            <p:cNvSpPr/>
            <p:nvPr/>
          </p:nvSpPr>
          <p:spPr>
            <a:xfrm>
              <a:off x="2209800" y="685800"/>
              <a:ext cx="5486400" cy="21945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3528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419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5626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629400" y="685800"/>
              <a:ext cx="0" cy="21945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227444" y="1752600"/>
              <a:ext cx="5486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133600" y="1524000"/>
            <a:ext cx="5504044" cy="2194560"/>
            <a:chOff x="2133600" y="1524000"/>
            <a:chExt cx="5504044" cy="2194560"/>
          </a:xfrm>
        </p:grpSpPr>
        <p:sp>
          <p:nvSpPr>
            <p:cNvPr id="24" name="Oval 23"/>
            <p:cNvSpPr/>
            <p:nvPr/>
          </p:nvSpPr>
          <p:spPr>
            <a:xfrm>
              <a:off x="2316828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309162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290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638800" y="165354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496926" y="167597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705600" y="1658022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133600" y="1524000"/>
              <a:ext cx="5504044" cy="2194560"/>
              <a:chOff x="2209800" y="685800"/>
              <a:chExt cx="5504044" cy="219456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2209800" y="685800"/>
                <a:ext cx="5486400" cy="21945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33528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419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55626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629400" y="685800"/>
                <a:ext cx="0" cy="219456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227444" y="1752600"/>
                <a:ext cx="54864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Oval 30"/>
            <p:cNvSpPr/>
            <p:nvPr/>
          </p:nvSpPr>
          <p:spPr>
            <a:xfrm>
              <a:off x="34366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646466" y="275352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504592" y="2775958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713266" y="2758010"/>
              <a:ext cx="762000" cy="7620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reeform 1"/>
          <p:cNvSpPr/>
          <p:nvPr/>
        </p:nvSpPr>
        <p:spPr>
          <a:xfrm rot="16200000">
            <a:off x="4459504" y="3668724"/>
            <a:ext cx="3352800" cy="367052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0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3901</TotalTime>
  <Words>154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Michael Klavon</cp:lastModifiedBy>
  <cp:revision>35</cp:revision>
  <dcterms:created xsi:type="dcterms:W3CDTF">2016-12-03T16:31:15Z</dcterms:created>
  <dcterms:modified xsi:type="dcterms:W3CDTF">2022-06-06T19:35:55Z</dcterms:modified>
</cp:coreProperties>
</file>