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4" r:id="rId4"/>
    <p:sldId id="259" r:id="rId5"/>
    <p:sldId id="268" r:id="rId6"/>
    <p:sldId id="260" r:id="rId7"/>
    <p:sldId id="266" r:id="rId8"/>
    <p:sldId id="270" r:id="rId9"/>
    <p:sldId id="263" r:id="rId10"/>
    <p:sldId id="269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1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2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8593" y="1676400"/>
            <a:ext cx="6906827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Set </a:t>
            </a:r>
            <a:r>
              <a:rPr lang="en-US" sz="4000" b="1" dirty="0" smtClean="0"/>
              <a:t>3.3*</a:t>
            </a:r>
            <a:endParaRPr lang="en-US" sz="4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the numbers through 20 in a double 10-frame.</a:t>
            </a:r>
          </a:p>
          <a:p>
            <a:pPr algn="ctr"/>
            <a:r>
              <a:rPr lang="en-US" sz="2000" b="1" dirty="0"/>
              <a:t>(Modified by Ottawa Area ISD)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20436" y="420912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04473" y="4191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32095" y="52730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4691" y="419166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7059" y="418944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13266" y="52730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99155" y="527907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22695" y="528647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752601" y="2895599"/>
            <a:ext cx="2971799" cy="480060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132474" y="4038600"/>
            <a:ext cx="5504044" cy="2194560"/>
            <a:chOff x="2209800" y="685800"/>
            <a:chExt cx="5504044" cy="2194560"/>
          </a:xfrm>
        </p:grpSpPr>
        <p:sp>
          <p:nvSpPr>
            <p:cNvPr id="17" name="Rectangle 16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4" name="Oval 23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Oval 30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2060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8592" y="1676400"/>
            <a:ext cx="6906827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3.3*</a:t>
            </a:r>
            <a:endParaRPr lang="en-US" sz="4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the numbers through 20 in a double 10-frame.</a:t>
            </a:r>
          </a:p>
          <a:p>
            <a:pPr algn="ctr"/>
            <a:r>
              <a:rPr lang="en-US" sz="2000" b="1" dirty="0"/>
              <a:t>(Modified by Ottawa Area ISD)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24274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/>
          <p:cNvSpPr/>
          <p:nvPr/>
        </p:nvSpPr>
        <p:spPr>
          <a:xfrm>
            <a:off x="3422012" y="5257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308036" y="41681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7874" y="41681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419057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shapes do 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3517303" y="3645497"/>
            <a:ext cx="2895600" cy="352940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132474" y="4038600"/>
            <a:ext cx="5504044" cy="2194560"/>
            <a:chOff x="2209800" y="685800"/>
            <a:chExt cx="5504044" cy="2194560"/>
          </a:xfrm>
        </p:grpSpPr>
        <p:sp>
          <p:nvSpPr>
            <p:cNvPr id="8" name="Rectangle 7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38" name="Oval 37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Oval 38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42"/>
          <p:cNvSpPr/>
          <p:nvPr/>
        </p:nvSpPr>
        <p:spPr>
          <a:xfrm>
            <a:off x="2302174" y="5257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0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" grpId="0" animBg="1"/>
      <p:bldP spid="5" grpId="0" animBg="1"/>
      <p:bldP spid="7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" grpId="0" animBg="1"/>
      <p:bldP spid="2" grpId="1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20436" y="422436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04473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46466" y="52875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37674" y="42207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7059" y="42046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04473" y="529431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99155" y="529431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22695" y="530171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569735" y="2819401"/>
            <a:ext cx="3048001" cy="502920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115956" y="4053840"/>
            <a:ext cx="5504044" cy="2194560"/>
            <a:chOff x="2209800" y="685800"/>
            <a:chExt cx="5504044" cy="2194560"/>
          </a:xfrm>
        </p:grpSpPr>
        <p:sp>
          <p:nvSpPr>
            <p:cNvPr id="17" name="Rectangle 16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42" name="Oval 41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Oval 48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061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6714364" y="529648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315278" y="52730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20031" y="528828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97491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505727" y="3203639"/>
            <a:ext cx="2862441" cy="42748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115956" y="4053840"/>
            <a:ext cx="5504044" cy="2194560"/>
            <a:chOff x="2209800" y="685800"/>
            <a:chExt cx="5504044" cy="2194560"/>
          </a:xfrm>
        </p:grpSpPr>
        <p:sp>
          <p:nvSpPr>
            <p:cNvPr id="12" name="Rectangle 11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5622282" y="4191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14857" y="4191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2" name="Oval 21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Oval 28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666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 animBg="1"/>
      <p:bldP spid="6" grpId="0" animBg="1"/>
      <p:bldP spid="7" grpId="0" animBg="1"/>
      <p:bldP spid="9" grpId="0" animBg="1"/>
      <p:bldP spid="2" grpId="0" animBg="1"/>
      <p:bldP spid="2" grpId="1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22975" y="52657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48769" y="4204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4474" y="52752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34333" y="52657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33571" y="526651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09127" y="418521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25369" y="42127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7674" y="528610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58569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28726" y="4204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832363" y="3308363"/>
            <a:ext cx="3125218" cy="427885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132474" y="4053840"/>
            <a:ext cx="5504044" cy="2194560"/>
            <a:chOff x="2209800" y="685800"/>
            <a:chExt cx="5504044" cy="2194560"/>
          </a:xfrm>
        </p:grpSpPr>
        <p:sp>
          <p:nvSpPr>
            <p:cNvPr id="19" name="Rectangle 18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6" name="Oval 25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667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646466" y="532527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23875" y="420038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13266" y="529195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31308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449235" y="3560399"/>
            <a:ext cx="3009898" cy="346310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132474" y="4053840"/>
            <a:ext cx="5504044" cy="2194560"/>
            <a:chOff x="2209800" y="685800"/>
            <a:chExt cx="5504044" cy="2194560"/>
          </a:xfrm>
        </p:grpSpPr>
        <p:sp>
          <p:nvSpPr>
            <p:cNvPr id="13" name="Rectangle 12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0" name="Oval 19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Oval 26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5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2" grpId="0" animBg="1"/>
      <p:bldP spid="8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24265" y="422113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5394" y="528276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33879" y="52898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53577" y="422113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43911" y="418387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14467" y="42082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13266" y="528276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28520" y="52898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04474" y="422113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030321" y="3503579"/>
            <a:ext cx="3009900" cy="385134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132474" y="4059702"/>
            <a:ext cx="5504044" cy="2194560"/>
            <a:chOff x="2209800" y="685800"/>
            <a:chExt cx="5504044" cy="2194560"/>
          </a:xfrm>
        </p:grpSpPr>
        <p:sp>
          <p:nvSpPr>
            <p:cNvPr id="18" name="Rectangle 17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5" name="Oval 24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Oval 31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446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24265" y="420003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5394" y="526166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33879" y="52687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53577" y="420003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43911" y="416277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14467" y="418713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14467" y="52687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28520" y="52687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04474" y="528602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667167" y="3732351"/>
            <a:ext cx="2954282" cy="3449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132474" y="4038600"/>
            <a:ext cx="5504044" cy="2194560"/>
            <a:chOff x="2209800" y="685800"/>
            <a:chExt cx="5504044" cy="2194560"/>
          </a:xfrm>
        </p:grpSpPr>
        <p:sp>
          <p:nvSpPr>
            <p:cNvPr id="18" name="Rectangle 17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5" name="Oval 24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Oval 31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122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37537" y="42085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7002" y="421312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13266" y="530352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8158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7002" y="5281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07956" y="417546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36469" y="5281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5453882" y="3532364"/>
            <a:ext cx="3009900" cy="36413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132474" y="4053840"/>
            <a:ext cx="5504044" cy="2194560"/>
            <a:chOff x="2209800" y="685800"/>
            <a:chExt cx="5504044" cy="2194560"/>
          </a:xfrm>
        </p:grpSpPr>
        <p:sp>
          <p:nvSpPr>
            <p:cNvPr id="16" name="Rectangle 15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3" name="Oval 22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Oval 29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941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3896</TotalTime>
  <Words>154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Michael Klavon</cp:lastModifiedBy>
  <cp:revision>33</cp:revision>
  <dcterms:created xsi:type="dcterms:W3CDTF">2016-12-03T16:31:15Z</dcterms:created>
  <dcterms:modified xsi:type="dcterms:W3CDTF">2022-06-06T19:33:20Z</dcterms:modified>
</cp:coreProperties>
</file>