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59" r:id="rId5"/>
    <p:sldId id="268" r:id="rId6"/>
    <p:sldId id="266" r:id="rId7"/>
    <p:sldId id="260" r:id="rId8"/>
    <p:sldId id="269" r:id="rId9"/>
    <p:sldId id="263" r:id="rId10"/>
    <p:sldId id="27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3" y="1676400"/>
            <a:ext cx="6906827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3.1</a:t>
            </a:r>
            <a:r>
              <a:rPr lang="en-US" sz="4000" b="1" dirty="0" smtClean="0"/>
              <a:t>*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through </a:t>
            </a:r>
            <a:r>
              <a:rPr lang="en-US" sz="2000" b="1" dirty="0" smtClean="0"/>
              <a:t>20 </a:t>
            </a:r>
            <a:r>
              <a:rPr lang="en-US" sz="2000" b="1" dirty="0"/>
              <a:t>in </a:t>
            </a:r>
            <a:r>
              <a:rPr lang="en-US" sz="2000" b="1" dirty="0" smtClean="0"/>
              <a:t>a double </a:t>
            </a:r>
            <a:r>
              <a:rPr lang="en-US" sz="2000" b="1" dirty="0"/>
              <a:t>10-frame.</a:t>
            </a:r>
          </a:p>
          <a:p>
            <a:pPr algn="ctr"/>
            <a:r>
              <a:rPr lang="en-US" sz="2000" b="1" dirty="0"/>
              <a:t>(Modified by Ottawa Area ISD)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616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62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1871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14467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165943" y="3550563"/>
            <a:ext cx="3055893" cy="355897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12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2" y="1676400"/>
            <a:ext cx="690682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smtClean="0"/>
              <a:t>Set </a:t>
            </a:r>
            <a:r>
              <a:rPr lang="en-US" sz="4000" b="1" smtClean="0"/>
              <a:t>3.1</a:t>
            </a:r>
            <a:r>
              <a:rPr lang="en-US" sz="4000" b="1" dirty="0" smtClean="0"/>
              <a:t>*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through 20 in a double 10-frame.</a:t>
            </a:r>
          </a:p>
          <a:p>
            <a:pPr algn="ctr"/>
            <a:r>
              <a:rPr lang="en-US" sz="2000" b="1" dirty="0"/>
              <a:t>(Modified by Ottawa Area ISD)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08036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874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7674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41905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4474" y="417262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930093" y="3485365"/>
            <a:ext cx="2605813" cy="352940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8" name="Rectangle 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38" name="Oval 37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243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2398" y="42046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207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2046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3278" y="52971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943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3017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369561" y="3731762"/>
            <a:ext cx="2798224" cy="33018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42" name="Oval 4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Oval 4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06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306456" y="52882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411356" y="42058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03931" y="42058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97491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410300" y="3678585"/>
            <a:ext cx="2861370" cy="3429000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2" name="Rectangle 11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5622282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14857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2" name="Oval 2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6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6" grpId="0" animBg="1"/>
      <p:bldP spid="7" grpId="0" animBg="1"/>
      <p:bldP spid="9" grpId="0" animBg="1"/>
      <p:bldP spid="2" grpId="0" animBg="1"/>
      <p:bldP spid="2" grpId="1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2975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48769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4474" y="52752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34333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33571" y="5266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09127" y="41852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5369" y="42127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7674" y="528610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58569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28726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605164" y="3622296"/>
            <a:ext cx="2972816" cy="349859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9" name="Rectangle 18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6" name="Oval 25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66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827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838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2082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14467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369232" y="3812368"/>
            <a:ext cx="2977662" cy="32777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59702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4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24925" y="41824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3875" y="4200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00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130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741053" y="3345549"/>
            <a:ext cx="3009898" cy="409120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3" name="Rectangle 12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0" name="Oval 19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09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2398" y="41894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05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1894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3278" y="528192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790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2864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753735" y="2955223"/>
            <a:ext cx="3030290" cy="489224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4" name="Oval 23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06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37537" y="4208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002" y="42131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41157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815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7002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7956" y="4175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6469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4903144" y="3607742"/>
            <a:ext cx="2538114" cy="33528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6" name="Rectangle 15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3" name="Oval 22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3886</TotalTime>
  <Words>154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Michael Klavon</cp:lastModifiedBy>
  <cp:revision>32</cp:revision>
  <dcterms:created xsi:type="dcterms:W3CDTF">2016-12-03T16:31:15Z</dcterms:created>
  <dcterms:modified xsi:type="dcterms:W3CDTF">2022-06-06T19:32:02Z</dcterms:modified>
</cp:coreProperties>
</file>