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WeZC2eA7znTUhTb0TH2iSKfed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9910" y="1398614"/>
            <a:ext cx="4970528" cy="406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1567" y="1969491"/>
            <a:ext cx="5310433" cy="291901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6"/>
          <p:cNvSpPr txBox="1"/>
          <p:nvPr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</p:txBody>
      </p:sp>
      <p:sp>
        <p:nvSpPr>
          <p:cNvPr id="10" name="Google Shape;10;p26"/>
          <p:cNvSpPr txBox="1"/>
          <p:nvPr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sign in with their username and password</a:t>
            </a:r>
            <a:endParaRPr/>
          </a:p>
        </p:txBody>
      </p:sp>
      <p:sp>
        <p:nvSpPr>
          <p:cNvPr id="11" name="Google Shape;11;p26"/>
          <p:cNvSpPr txBox="1"/>
          <p:nvPr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educator or helper signs the student in using the Course Pin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6" name="Google Shape;1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5413" y="1988279"/>
            <a:ext cx="1733792" cy="2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958136"/>
            <a:ext cx="1724266" cy="35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2023-04-25T15:29:09Z</dcterms:created>
  <dc:creator>Joe McKenzie</dc:creator>
</cp:coreProperties>
</file>