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324D0-56D9-4E55-BCD2-16339DE3798C}" v="15" dt="2023-05-22T15:37:09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C13324D0-56D9-4E55-BCD2-16339DE3798C}"/>
    <pc:docChg chg="custSel addSld modSld">
      <pc:chgData name="Nisha McKenzie" userId="1909bcc06cf74e81" providerId="LiveId" clId="{C13324D0-56D9-4E55-BCD2-16339DE3798C}" dt="2023-05-22T15:37:53.290" v="50" actId="22"/>
      <pc:docMkLst>
        <pc:docMk/>
      </pc:docMkLst>
      <pc:sldChg chg="addSp delSp modSp mod">
        <pc:chgData name="Nisha McKenzie" userId="1909bcc06cf74e81" providerId="LiveId" clId="{C13324D0-56D9-4E55-BCD2-16339DE3798C}" dt="2023-05-22T15:24:31.400" v="3" actId="1076"/>
        <pc:sldMkLst>
          <pc:docMk/>
          <pc:sldMk cId="2540173304" sldId="258"/>
        </pc:sldMkLst>
        <pc:picChg chg="add del">
          <ac:chgData name="Nisha McKenzie" userId="1909bcc06cf74e81" providerId="LiveId" clId="{C13324D0-56D9-4E55-BCD2-16339DE3798C}" dt="2023-05-22T15:23:51.825" v="1" actId="478"/>
          <ac:picMkLst>
            <pc:docMk/>
            <pc:sldMk cId="2540173304" sldId="258"/>
            <ac:picMk id="3" creationId="{CDF0534F-9B61-DE0C-22E4-069E53451357}"/>
          </ac:picMkLst>
        </pc:picChg>
        <pc:picChg chg="add mod">
          <ac:chgData name="Nisha McKenzie" userId="1909bcc06cf74e81" providerId="LiveId" clId="{C13324D0-56D9-4E55-BCD2-16339DE3798C}" dt="2023-05-22T15:24:31.400" v="3" actId="1076"/>
          <ac:picMkLst>
            <pc:docMk/>
            <pc:sldMk cId="2540173304" sldId="258"/>
            <ac:picMk id="5" creationId="{1C78A282-8904-0B0F-780C-769DE9EBF996}"/>
          </ac:picMkLst>
        </pc:picChg>
      </pc:sldChg>
      <pc:sldChg chg="addSp modSp mod">
        <pc:chgData name="Nisha McKenzie" userId="1909bcc06cf74e81" providerId="LiveId" clId="{C13324D0-56D9-4E55-BCD2-16339DE3798C}" dt="2023-05-22T15:25:02.469" v="5" actId="1076"/>
        <pc:sldMkLst>
          <pc:docMk/>
          <pc:sldMk cId="4133966728" sldId="259"/>
        </pc:sldMkLst>
        <pc:picChg chg="add mod">
          <ac:chgData name="Nisha McKenzie" userId="1909bcc06cf74e81" providerId="LiveId" clId="{C13324D0-56D9-4E55-BCD2-16339DE3798C}" dt="2023-05-22T15:25:02.469" v="5" actId="1076"/>
          <ac:picMkLst>
            <pc:docMk/>
            <pc:sldMk cId="4133966728" sldId="259"/>
            <ac:picMk id="3" creationId="{991EC6DD-940F-0D95-90D3-E40F8DADA87E}"/>
          </ac:picMkLst>
        </pc:picChg>
      </pc:sldChg>
      <pc:sldChg chg="addSp">
        <pc:chgData name="Nisha McKenzie" userId="1909bcc06cf74e81" providerId="LiveId" clId="{C13324D0-56D9-4E55-BCD2-16339DE3798C}" dt="2023-05-22T15:26:30.621" v="28"/>
        <pc:sldMkLst>
          <pc:docMk/>
          <pc:sldMk cId="3048669119" sldId="260"/>
        </pc:sldMkLst>
        <pc:picChg chg="add">
          <ac:chgData name="Nisha McKenzie" userId="1909bcc06cf74e81" providerId="LiveId" clId="{C13324D0-56D9-4E55-BCD2-16339DE3798C}" dt="2023-05-22T15:26:30.621" v="28"/>
          <ac:picMkLst>
            <pc:docMk/>
            <pc:sldMk cId="3048669119" sldId="260"/>
            <ac:picMk id="1026" creationId="{01A83483-2152-0C36-5E75-52F0D1AAA865}"/>
          </ac:picMkLst>
        </pc:picChg>
      </pc:sldChg>
      <pc:sldChg chg="addSp new">
        <pc:chgData name="Nisha McKenzie" userId="1909bcc06cf74e81" providerId="LiveId" clId="{C13324D0-56D9-4E55-BCD2-16339DE3798C}" dt="2023-05-22T15:26:51.806" v="29"/>
        <pc:sldMkLst>
          <pc:docMk/>
          <pc:sldMk cId="39530301" sldId="261"/>
        </pc:sldMkLst>
        <pc:picChg chg="add">
          <ac:chgData name="Nisha McKenzie" userId="1909bcc06cf74e81" providerId="LiveId" clId="{C13324D0-56D9-4E55-BCD2-16339DE3798C}" dt="2023-05-22T15:26:51.806" v="29"/>
          <ac:picMkLst>
            <pc:docMk/>
            <pc:sldMk cId="39530301" sldId="261"/>
            <ac:picMk id="2050" creationId="{E65C8BD3-48E0-CF99-D28F-F69AE44BD591}"/>
          </ac:picMkLst>
        </pc:picChg>
      </pc:sldChg>
      <pc:sldChg chg="addSp new">
        <pc:chgData name="Nisha McKenzie" userId="1909bcc06cf74e81" providerId="LiveId" clId="{C13324D0-56D9-4E55-BCD2-16339DE3798C}" dt="2023-05-22T15:27:13.376" v="30"/>
        <pc:sldMkLst>
          <pc:docMk/>
          <pc:sldMk cId="1508599877" sldId="262"/>
        </pc:sldMkLst>
        <pc:picChg chg="add">
          <ac:chgData name="Nisha McKenzie" userId="1909bcc06cf74e81" providerId="LiveId" clId="{C13324D0-56D9-4E55-BCD2-16339DE3798C}" dt="2023-05-22T15:27:13.376" v="30"/>
          <ac:picMkLst>
            <pc:docMk/>
            <pc:sldMk cId="1508599877" sldId="262"/>
            <ac:picMk id="3074" creationId="{FD5F0BD2-51FF-A008-D2F3-1BF86C0B2BE0}"/>
          </ac:picMkLst>
        </pc:picChg>
      </pc:sldChg>
      <pc:sldChg chg="addSp new mod">
        <pc:chgData name="Nisha McKenzie" userId="1909bcc06cf74e81" providerId="LiveId" clId="{C13324D0-56D9-4E55-BCD2-16339DE3798C}" dt="2023-05-22T15:27:25.931" v="31" actId="22"/>
        <pc:sldMkLst>
          <pc:docMk/>
          <pc:sldMk cId="1109726419" sldId="263"/>
        </pc:sldMkLst>
        <pc:picChg chg="add">
          <ac:chgData name="Nisha McKenzie" userId="1909bcc06cf74e81" providerId="LiveId" clId="{C13324D0-56D9-4E55-BCD2-16339DE3798C}" dt="2023-05-22T15:27:25.931" v="31" actId="22"/>
          <ac:picMkLst>
            <pc:docMk/>
            <pc:sldMk cId="1109726419" sldId="263"/>
            <ac:picMk id="3" creationId="{6859E04C-8614-2392-86A8-542553218805}"/>
          </ac:picMkLst>
        </pc:picChg>
      </pc:sldChg>
      <pc:sldChg chg="addSp new mod">
        <pc:chgData name="Nisha McKenzie" userId="1909bcc06cf74e81" providerId="LiveId" clId="{C13324D0-56D9-4E55-BCD2-16339DE3798C}" dt="2023-05-22T15:27:41.823" v="32" actId="22"/>
        <pc:sldMkLst>
          <pc:docMk/>
          <pc:sldMk cId="3146660500" sldId="264"/>
        </pc:sldMkLst>
        <pc:picChg chg="add">
          <ac:chgData name="Nisha McKenzie" userId="1909bcc06cf74e81" providerId="LiveId" clId="{C13324D0-56D9-4E55-BCD2-16339DE3798C}" dt="2023-05-22T15:27:41.823" v="32" actId="22"/>
          <ac:picMkLst>
            <pc:docMk/>
            <pc:sldMk cId="3146660500" sldId="264"/>
            <ac:picMk id="3" creationId="{6A45D37C-8BA3-EF25-546E-40EBDCFDD09F}"/>
          </ac:picMkLst>
        </pc:picChg>
      </pc:sldChg>
      <pc:sldChg chg="addSp new mod">
        <pc:chgData name="Nisha McKenzie" userId="1909bcc06cf74e81" providerId="LiveId" clId="{C13324D0-56D9-4E55-BCD2-16339DE3798C}" dt="2023-05-22T15:27:57.661" v="33" actId="22"/>
        <pc:sldMkLst>
          <pc:docMk/>
          <pc:sldMk cId="3082939211" sldId="265"/>
        </pc:sldMkLst>
        <pc:picChg chg="add">
          <ac:chgData name="Nisha McKenzie" userId="1909bcc06cf74e81" providerId="LiveId" clId="{C13324D0-56D9-4E55-BCD2-16339DE3798C}" dt="2023-05-22T15:27:57.661" v="33" actId="22"/>
          <ac:picMkLst>
            <pc:docMk/>
            <pc:sldMk cId="3082939211" sldId="265"/>
            <ac:picMk id="3" creationId="{C813EFB2-DCED-AD9B-5649-921E308E20AC}"/>
          </ac:picMkLst>
        </pc:picChg>
      </pc:sldChg>
      <pc:sldChg chg="addSp new mod">
        <pc:chgData name="Nisha McKenzie" userId="1909bcc06cf74e81" providerId="LiveId" clId="{C13324D0-56D9-4E55-BCD2-16339DE3798C}" dt="2023-05-22T15:28:16.122" v="34" actId="22"/>
        <pc:sldMkLst>
          <pc:docMk/>
          <pc:sldMk cId="2609493119" sldId="266"/>
        </pc:sldMkLst>
        <pc:picChg chg="add">
          <ac:chgData name="Nisha McKenzie" userId="1909bcc06cf74e81" providerId="LiveId" clId="{C13324D0-56D9-4E55-BCD2-16339DE3798C}" dt="2023-05-22T15:28:16.122" v="34" actId="22"/>
          <ac:picMkLst>
            <pc:docMk/>
            <pc:sldMk cId="2609493119" sldId="266"/>
            <ac:picMk id="3" creationId="{828C8EC8-094F-CCEB-59A0-75438940A815}"/>
          </ac:picMkLst>
        </pc:picChg>
      </pc:sldChg>
      <pc:sldChg chg="addSp new mod">
        <pc:chgData name="Nisha McKenzie" userId="1909bcc06cf74e81" providerId="LiveId" clId="{C13324D0-56D9-4E55-BCD2-16339DE3798C}" dt="2023-05-22T15:28:33.489" v="35" actId="22"/>
        <pc:sldMkLst>
          <pc:docMk/>
          <pc:sldMk cId="2690773994" sldId="267"/>
        </pc:sldMkLst>
        <pc:picChg chg="add">
          <ac:chgData name="Nisha McKenzie" userId="1909bcc06cf74e81" providerId="LiveId" clId="{C13324D0-56D9-4E55-BCD2-16339DE3798C}" dt="2023-05-22T15:28:33.489" v="35" actId="22"/>
          <ac:picMkLst>
            <pc:docMk/>
            <pc:sldMk cId="2690773994" sldId="267"/>
            <ac:picMk id="3" creationId="{5927E610-032A-CC5B-FF09-CDBDD3D3A1A5}"/>
          </ac:picMkLst>
        </pc:picChg>
      </pc:sldChg>
      <pc:sldChg chg="addSp new mod">
        <pc:chgData name="Nisha McKenzie" userId="1909bcc06cf74e81" providerId="LiveId" clId="{C13324D0-56D9-4E55-BCD2-16339DE3798C}" dt="2023-05-22T15:28:47.920" v="36" actId="22"/>
        <pc:sldMkLst>
          <pc:docMk/>
          <pc:sldMk cId="3308928419" sldId="268"/>
        </pc:sldMkLst>
        <pc:picChg chg="add">
          <ac:chgData name="Nisha McKenzie" userId="1909bcc06cf74e81" providerId="LiveId" clId="{C13324D0-56D9-4E55-BCD2-16339DE3798C}" dt="2023-05-22T15:28:47.920" v="36" actId="22"/>
          <ac:picMkLst>
            <pc:docMk/>
            <pc:sldMk cId="3308928419" sldId="268"/>
            <ac:picMk id="3" creationId="{BB4473C2-740E-9C8C-DB34-AEE1EF54948E}"/>
          </ac:picMkLst>
        </pc:picChg>
      </pc:sldChg>
      <pc:sldChg chg="addSp new">
        <pc:chgData name="Nisha McKenzie" userId="1909bcc06cf74e81" providerId="LiveId" clId="{C13324D0-56D9-4E55-BCD2-16339DE3798C}" dt="2023-05-22T15:30:21.147" v="37"/>
        <pc:sldMkLst>
          <pc:docMk/>
          <pc:sldMk cId="2033982095" sldId="269"/>
        </pc:sldMkLst>
        <pc:picChg chg="add">
          <ac:chgData name="Nisha McKenzie" userId="1909bcc06cf74e81" providerId="LiveId" clId="{C13324D0-56D9-4E55-BCD2-16339DE3798C}" dt="2023-05-22T15:30:21.147" v="37"/>
          <ac:picMkLst>
            <pc:docMk/>
            <pc:sldMk cId="2033982095" sldId="269"/>
            <ac:picMk id="4098" creationId="{BBF24045-06D1-E121-4D09-A033452EA475}"/>
          </ac:picMkLst>
        </pc:picChg>
      </pc:sldChg>
      <pc:sldChg chg="addSp new">
        <pc:chgData name="Nisha McKenzie" userId="1909bcc06cf74e81" providerId="LiveId" clId="{C13324D0-56D9-4E55-BCD2-16339DE3798C}" dt="2023-05-22T15:30:52.105" v="38"/>
        <pc:sldMkLst>
          <pc:docMk/>
          <pc:sldMk cId="2317498554" sldId="270"/>
        </pc:sldMkLst>
        <pc:picChg chg="add">
          <ac:chgData name="Nisha McKenzie" userId="1909bcc06cf74e81" providerId="LiveId" clId="{C13324D0-56D9-4E55-BCD2-16339DE3798C}" dt="2023-05-22T15:30:52.105" v="38"/>
          <ac:picMkLst>
            <pc:docMk/>
            <pc:sldMk cId="2317498554" sldId="270"/>
            <ac:picMk id="5122" creationId="{10D12324-F1CA-AC07-3153-0CEF7BCE5450}"/>
          </ac:picMkLst>
        </pc:picChg>
      </pc:sldChg>
      <pc:sldChg chg="addSp new">
        <pc:chgData name="Nisha McKenzie" userId="1909bcc06cf74e81" providerId="LiveId" clId="{C13324D0-56D9-4E55-BCD2-16339DE3798C}" dt="2023-05-22T15:31:36.832" v="39"/>
        <pc:sldMkLst>
          <pc:docMk/>
          <pc:sldMk cId="2664039612" sldId="271"/>
        </pc:sldMkLst>
        <pc:picChg chg="add">
          <ac:chgData name="Nisha McKenzie" userId="1909bcc06cf74e81" providerId="LiveId" clId="{C13324D0-56D9-4E55-BCD2-16339DE3798C}" dt="2023-05-22T15:31:36.832" v="39"/>
          <ac:picMkLst>
            <pc:docMk/>
            <pc:sldMk cId="2664039612" sldId="271"/>
            <ac:picMk id="6146" creationId="{95A9BB9C-7D87-8959-49CC-C7B638E6D95E}"/>
          </ac:picMkLst>
        </pc:picChg>
      </pc:sldChg>
      <pc:sldChg chg="addSp new">
        <pc:chgData name="Nisha McKenzie" userId="1909bcc06cf74e81" providerId="LiveId" clId="{C13324D0-56D9-4E55-BCD2-16339DE3798C}" dt="2023-05-22T15:32:09.240" v="40"/>
        <pc:sldMkLst>
          <pc:docMk/>
          <pc:sldMk cId="1919882181" sldId="272"/>
        </pc:sldMkLst>
        <pc:picChg chg="add">
          <ac:chgData name="Nisha McKenzie" userId="1909bcc06cf74e81" providerId="LiveId" clId="{C13324D0-56D9-4E55-BCD2-16339DE3798C}" dt="2023-05-22T15:32:09.240" v="40"/>
          <ac:picMkLst>
            <pc:docMk/>
            <pc:sldMk cId="1919882181" sldId="272"/>
            <ac:picMk id="7170" creationId="{6BD24B18-6BA0-323A-A1D8-29351567BAAD}"/>
          </ac:picMkLst>
        </pc:picChg>
      </pc:sldChg>
      <pc:sldChg chg="addSp new">
        <pc:chgData name="Nisha McKenzie" userId="1909bcc06cf74e81" providerId="LiveId" clId="{C13324D0-56D9-4E55-BCD2-16339DE3798C}" dt="2023-05-22T15:32:35.089" v="41"/>
        <pc:sldMkLst>
          <pc:docMk/>
          <pc:sldMk cId="1284366041" sldId="273"/>
        </pc:sldMkLst>
        <pc:picChg chg="add">
          <ac:chgData name="Nisha McKenzie" userId="1909bcc06cf74e81" providerId="LiveId" clId="{C13324D0-56D9-4E55-BCD2-16339DE3798C}" dt="2023-05-22T15:32:35.089" v="41"/>
          <ac:picMkLst>
            <pc:docMk/>
            <pc:sldMk cId="1284366041" sldId="273"/>
            <ac:picMk id="8194" creationId="{13B0711D-EC25-65D7-6F0F-E594403565CD}"/>
          </ac:picMkLst>
        </pc:picChg>
      </pc:sldChg>
      <pc:sldChg chg="addSp new">
        <pc:chgData name="Nisha McKenzie" userId="1909bcc06cf74e81" providerId="LiveId" clId="{C13324D0-56D9-4E55-BCD2-16339DE3798C}" dt="2023-05-22T15:33:03.135" v="42"/>
        <pc:sldMkLst>
          <pc:docMk/>
          <pc:sldMk cId="366912012" sldId="274"/>
        </pc:sldMkLst>
        <pc:picChg chg="add">
          <ac:chgData name="Nisha McKenzie" userId="1909bcc06cf74e81" providerId="LiveId" clId="{C13324D0-56D9-4E55-BCD2-16339DE3798C}" dt="2023-05-22T15:33:03.135" v="42"/>
          <ac:picMkLst>
            <pc:docMk/>
            <pc:sldMk cId="366912012" sldId="274"/>
            <ac:picMk id="9218" creationId="{0E2B983C-0A67-9A07-8D05-EF52AC4B46DA}"/>
          </ac:picMkLst>
        </pc:picChg>
      </pc:sldChg>
      <pc:sldChg chg="addSp new">
        <pc:chgData name="Nisha McKenzie" userId="1909bcc06cf74e81" providerId="LiveId" clId="{C13324D0-56D9-4E55-BCD2-16339DE3798C}" dt="2023-05-22T15:33:24.150" v="43"/>
        <pc:sldMkLst>
          <pc:docMk/>
          <pc:sldMk cId="1931546446" sldId="275"/>
        </pc:sldMkLst>
        <pc:picChg chg="add">
          <ac:chgData name="Nisha McKenzie" userId="1909bcc06cf74e81" providerId="LiveId" clId="{C13324D0-56D9-4E55-BCD2-16339DE3798C}" dt="2023-05-22T15:33:24.150" v="43"/>
          <ac:picMkLst>
            <pc:docMk/>
            <pc:sldMk cId="1931546446" sldId="275"/>
            <ac:picMk id="10242" creationId="{CAA8883A-9F41-C225-A3B6-76ED90C64D23}"/>
          </ac:picMkLst>
        </pc:picChg>
      </pc:sldChg>
      <pc:sldChg chg="addSp new">
        <pc:chgData name="Nisha McKenzie" userId="1909bcc06cf74e81" providerId="LiveId" clId="{C13324D0-56D9-4E55-BCD2-16339DE3798C}" dt="2023-05-22T15:33:46.160" v="44"/>
        <pc:sldMkLst>
          <pc:docMk/>
          <pc:sldMk cId="3792156314" sldId="276"/>
        </pc:sldMkLst>
        <pc:picChg chg="add">
          <ac:chgData name="Nisha McKenzie" userId="1909bcc06cf74e81" providerId="LiveId" clId="{C13324D0-56D9-4E55-BCD2-16339DE3798C}" dt="2023-05-22T15:33:46.160" v="44"/>
          <ac:picMkLst>
            <pc:docMk/>
            <pc:sldMk cId="3792156314" sldId="276"/>
            <ac:picMk id="11266" creationId="{E30877A6-6916-E20D-FE99-59CCB9B7D4BA}"/>
          </ac:picMkLst>
        </pc:picChg>
      </pc:sldChg>
      <pc:sldChg chg="addSp new">
        <pc:chgData name="Nisha McKenzie" userId="1909bcc06cf74e81" providerId="LiveId" clId="{C13324D0-56D9-4E55-BCD2-16339DE3798C}" dt="2023-05-22T15:35:36.058" v="45"/>
        <pc:sldMkLst>
          <pc:docMk/>
          <pc:sldMk cId="2663369158" sldId="277"/>
        </pc:sldMkLst>
        <pc:picChg chg="add">
          <ac:chgData name="Nisha McKenzie" userId="1909bcc06cf74e81" providerId="LiveId" clId="{C13324D0-56D9-4E55-BCD2-16339DE3798C}" dt="2023-05-22T15:35:36.058" v="45"/>
          <ac:picMkLst>
            <pc:docMk/>
            <pc:sldMk cId="2663369158" sldId="277"/>
            <ac:picMk id="12290" creationId="{61D11D32-9424-BCFB-6CF1-580E463A8D4A}"/>
          </ac:picMkLst>
        </pc:picChg>
      </pc:sldChg>
      <pc:sldChg chg="addSp new">
        <pc:chgData name="Nisha McKenzie" userId="1909bcc06cf74e81" providerId="LiveId" clId="{C13324D0-56D9-4E55-BCD2-16339DE3798C}" dt="2023-05-22T15:35:54.347" v="46"/>
        <pc:sldMkLst>
          <pc:docMk/>
          <pc:sldMk cId="4266215020" sldId="278"/>
        </pc:sldMkLst>
        <pc:picChg chg="add">
          <ac:chgData name="Nisha McKenzie" userId="1909bcc06cf74e81" providerId="LiveId" clId="{C13324D0-56D9-4E55-BCD2-16339DE3798C}" dt="2023-05-22T15:35:54.347" v="46"/>
          <ac:picMkLst>
            <pc:docMk/>
            <pc:sldMk cId="4266215020" sldId="278"/>
            <ac:picMk id="13314" creationId="{80382B09-ED66-36F4-3040-B906E8BCE791}"/>
          </ac:picMkLst>
        </pc:picChg>
      </pc:sldChg>
      <pc:sldChg chg="addSp new">
        <pc:chgData name="Nisha McKenzie" userId="1909bcc06cf74e81" providerId="LiveId" clId="{C13324D0-56D9-4E55-BCD2-16339DE3798C}" dt="2023-05-22T15:36:48.285" v="47"/>
        <pc:sldMkLst>
          <pc:docMk/>
          <pc:sldMk cId="2674200775" sldId="279"/>
        </pc:sldMkLst>
        <pc:picChg chg="add">
          <ac:chgData name="Nisha McKenzie" userId="1909bcc06cf74e81" providerId="LiveId" clId="{C13324D0-56D9-4E55-BCD2-16339DE3798C}" dt="2023-05-22T15:36:48.285" v="47"/>
          <ac:picMkLst>
            <pc:docMk/>
            <pc:sldMk cId="2674200775" sldId="279"/>
            <ac:picMk id="14338" creationId="{58E7705F-1B39-C0EF-F1EA-7094C84F59FE}"/>
          </ac:picMkLst>
        </pc:picChg>
      </pc:sldChg>
      <pc:sldChg chg="addSp new">
        <pc:chgData name="Nisha McKenzie" userId="1909bcc06cf74e81" providerId="LiveId" clId="{C13324D0-56D9-4E55-BCD2-16339DE3798C}" dt="2023-05-22T15:37:09.025" v="48"/>
        <pc:sldMkLst>
          <pc:docMk/>
          <pc:sldMk cId="2198558423" sldId="280"/>
        </pc:sldMkLst>
        <pc:picChg chg="add">
          <ac:chgData name="Nisha McKenzie" userId="1909bcc06cf74e81" providerId="LiveId" clId="{C13324D0-56D9-4E55-BCD2-16339DE3798C}" dt="2023-05-22T15:37:09.025" v="48"/>
          <ac:picMkLst>
            <pc:docMk/>
            <pc:sldMk cId="2198558423" sldId="280"/>
            <ac:picMk id="15362" creationId="{73EBD033-57D0-60EB-0E1E-F99528C51E42}"/>
          </ac:picMkLst>
        </pc:picChg>
      </pc:sldChg>
      <pc:sldChg chg="addSp new mod">
        <pc:chgData name="Nisha McKenzie" userId="1909bcc06cf74e81" providerId="LiveId" clId="{C13324D0-56D9-4E55-BCD2-16339DE3798C}" dt="2023-05-22T15:37:22.187" v="49" actId="22"/>
        <pc:sldMkLst>
          <pc:docMk/>
          <pc:sldMk cId="332000477" sldId="281"/>
        </pc:sldMkLst>
        <pc:picChg chg="add">
          <ac:chgData name="Nisha McKenzie" userId="1909bcc06cf74e81" providerId="LiveId" clId="{C13324D0-56D9-4E55-BCD2-16339DE3798C}" dt="2023-05-22T15:37:22.187" v="49" actId="22"/>
          <ac:picMkLst>
            <pc:docMk/>
            <pc:sldMk cId="332000477" sldId="281"/>
            <ac:picMk id="3" creationId="{CC9D224B-E7E2-74B0-4EAD-8DCBDBAD8FFF}"/>
          </ac:picMkLst>
        </pc:picChg>
      </pc:sldChg>
      <pc:sldChg chg="addSp new mod">
        <pc:chgData name="Nisha McKenzie" userId="1909bcc06cf74e81" providerId="LiveId" clId="{C13324D0-56D9-4E55-BCD2-16339DE3798C}" dt="2023-05-22T15:37:53.290" v="50" actId="22"/>
        <pc:sldMkLst>
          <pc:docMk/>
          <pc:sldMk cId="2970673473" sldId="282"/>
        </pc:sldMkLst>
        <pc:picChg chg="add">
          <ac:chgData name="Nisha McKenzie" userId="1909bcc06cf74e81" providerId="LiveId" clId="{C13324D0-56D9-4E55-BCD2-16339DE3798C}" dt="2023-05-22T15:37:53.290" v="50" actId="22"/>
          <ac:picMkLst>
            <pc:docMk/>
            <pc:sldMk cId="2970673473" sldId="282"/>
            <ac:picMk id="3" creationId="{11BAB6DF-A339-56B5-D256-74513505E0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13EFB2-DCED-AD9B-5649-921E308E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3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8C8EC8-094F-CCEB-59A0-75438940A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9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7E610-032A-CC5B-FF09-CDBDD3D3A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7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4473C2-740E-9C8C-DB34-AEE1EF549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28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BF24045-06D1-E121-4D09-A033452EA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8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0D12324-F1CA-AC07-3153-0CEF7BCE5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98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5A9BB9C-7D87-8959-49CC-C7B638E6D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3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BD24B18-6BA0-323A-A1D8-29351567B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8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3B0711D-EC25-65D7-6F0F-E5944035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6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E2B983C-0A67-9A07-8D05-EF52AC4B4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AA8883A-9F41-C225-A3B6-76ED90C6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46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30877A6-6916-E20D-FE99-59CCB9B7D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56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1D11D32-9424-BCFB-6CF1-580E463A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69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0382B09-ED66-36F4-3040-B906E8BC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15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58E7705F-1B39-C0EF-F1EA-7094C84F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200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3EBD033-57D0-60EB-0E1E-F99528C51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58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D224B-E7E2-74B0-4EAD-8DCBDBAD8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0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BAB6DF-A339-56B5-D256-74513505E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7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78A282-8904-0B0F-780C-769DE9EB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244" y="1969227"/>
            <a:ext cx="1762371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1EC6DD-940F-0D95-90D3-E40F8DAD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16168"/>
            <a:ext cx="1743318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1A83483-2152-0C36-5E75-52F0D1AAA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65C8BD3-48E0-CF99-D28F-F69AE44B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D5F0BD2-51FF-A008-D2F3-1BF86C0B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9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9E04C-8614-2392-86A8-542553218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2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45D37C-8BA3-EF25-546E-40EBDCFDD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6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10208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2023-05-22T15:38:02Z</dcterms:modified>
</cp:coreProperties>
</file>