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D6857-A8F0-4721-B2A8-D1843A4D8E87}" v="13" dt="2023-05-22T15:21:29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143D6857-A8F0-4721-B2A8-D1843A4D8E87}"/>
    <pc:docChg chg="custSel addSld modSld">
      <pc:chgData name="Nisha McKenzie" userId="1909bcc06cf74e81" providerId="LiveId" clId="{143D6857-A8F0-4721-B2A8-D1843A4D8E87}" dt="2023-05-22T15:22:03.682" v="44" actId="22"/>
      <pc:docMkLst>
        <pc:docMk/>
      </pc:docMkLst>
      <pc:sldChg chg="addSp modSp mod">
        <pc:chgData name="Nisha McKenzie" userId="1909bcc06cf74e81" providerId="LiveId" clId="{143D6857-A8F0-4721-B2A8-D1843A4D8E87}" dt="2023-05-22T15:11:03.155" v="1" actId="1076"/>
        <pc:sldMkLst>
          <pc:docMk/>
          <pc:sldMk cId="2540173304" sldId="258"/>
        </pc:sldMkLst>
        <pc:picChg chg="add mod">
          <ac:chgData name="Nisha McKenzie" userId="1909bcc06cf74e81" providerId="LiveId" clId="{143D6857-A8F0-4721-B2A8-D1843A4D8E87}" dt="2023-05-22T15:11:03.155" v="1" actId="1076"/>
          <ac:picMkLst>
            <pc:docMk/>
            <pc:sldMk cId="2540173304" sldId="258"/>
            <ac:picMk id="3" creationId="{69CBD7AE-979A-6573-7640-0EE2C76F0397}"/>
          </ac:picMkLst>
        </pc:picChg>
      </pc:sldChg>
      <pc:sldChg chg="addSp delSp modSp mod">
        <pc:chgData name="Nisha McKenzie" userId="1909bcc06cf74e81" providerId="LiveId" clId="{143D6857-A8F0-4721-B2A8-D1843A4D8E87}" dt="2023-05-22T15:11:46.960" v="5" actId="1076"/>
        <pc:sldMkLst>
          <pc:docMk/>
          <pc:sldMk cId="4133966728" sldId="259"/>
        </pc:sldMkLst>
        <pc:picChg chg="add del">
          <ac:chgData name="Nisha McKenzie" userId="1909bcc06cf74e81" providerId="LiveId" clId="{143D6857-A8F0-4721-B2A8-D1843A4D8E87}" dt="2023-05-22T15:11:25.898" v="3" actId="478"/>
          <ac:picMkLst>
            <pc:docMk/>
            <pc:sldMk cId="4133966728" sldId="259"/>
            <ac:picMk id="3" creationId="{0EC78729-934F-CC3B-2FD6-FA36311D46C4}"/>
          </ac:picMkLst>
        </pc:picChg>
        <pc:picChg chg="add mod">
          <ac:chgData name="Nisha McKenzie" userId="1909bcc06cf74e81" providerId="LiveId" clId="{143D6857-A8F0-4721-B2A8-D1843A4D8E87}" dt="2023-05-22T15:11:46.960" v="5" actId="1076"/>
          <ac:picMkLst>
            <pc:docMk/>
            <pc:sldMk cId="4133966728" sldId="259"/>
            <ac:picMk id="5" creationId="{3542D127-8703-6186-9FFA-3D0ADDC81A03}"/>
          </ac:picMkLst>
        </pc:picChg>
      </pc:sldChg>
      <pc:sldChg chg="addSp mod">
        <pc:chgData name="Nisha McKenzie" userId="1909bcc06cf74e81" providerId="LiveId" clId="{143D6857-A8F0-4721-B2A8-D1843A4D8E87}" dt="2023-05-22T15:12:26.704" v="25" actId="22"/>
        <pc:sldMkLst>
          <pc:docMk/>
          <pc:sldMk cId="3048669119" sldId="260"/>
        </pc:sldMkLst>
        <pc:picChg chg="add">
          <ac:chgData name="Nisha McKenzie" userId="1909bcc06cf74e81" providerId="LiveId" clId="{143D6857-A8F0-4721-B2A8-D1843A4D8E87}" dt="2023-05-22T15:12:26.704" v="25" actId="22"/>
          <ac:picMkLst>
            <pc:docMk/>
            <pc:sldMk cId="3048669119" sldId="260"/>
            <ac:picMk id="3" creationId="{7BBC228B-7DF0-8569-D109-624EA2950501}"/>
          </ac:picMkLst>
        </pc:picChg>
      </pc:sldChg>
      <pc:sldChg chg="addSp new mod">
        <pc:chgData name="Nisha McKenzie" userId="1909bcc06cf74e81" providerId="LiveId" clId="{143D6857-A8F0-4721-B2A8-D1843A4D8E87}" dt="2023-05-22T15:12:41.074" v="26" actId="22"/>
        <pc:sldMkLst>
          <pc:docMk/>
          <pc:sldMk cId="964496999" sldId="261"/>
        </pc:sldMkLst>
        <pc:picChg chg="add">
          <ac:chgData name="Nisha McKenzie" userId="1909bcc06cf74e81" providerId="LiveId" clId="{143D6857-A8F0-4721-B2A8-D1843A4D8E87}" dt="2023-05-22T15:12:41.074" v="26" actId="22"/>
          <ac:picMkLst>
            <pc:docMk/>
            <pc:sldMk cId="964496999" sldId="261"/>
            <ac:picMk id="3" creationId="{70E78C7C-7921-CA26-87DA-AB3551270D6A}"/>
          </ac:picMkLst>
        </pc:picChg>
      </pc:sldChg>
      <pc:sldChg chg="addSp new mod">
        <pc:chgData name="Nisha McKenzie" userId="1909bcc06cf74e81" providerId="LiveId" clId="{143D6857-A8F0-4721-B2A8-D1843A4D8E87}" dt="2023-05-22T15:12:53.344" v="27" actId="22"/>
        <pc:sldMkLst>
          <pc:docMk/>
          <pc:sldMk cId="572950208" sldId="262"/>
        </pc:sldMkLst>
        <pc:picChg chg="add">
          <ac:chgData name="Nisha McKenzie" userId="1909bcc06cf74e81" providerId="LiveId" clId="{143D6857-A8F0-4721-B2A8-D1843A4D8E87}" dt="2023-05-22T15:12:53.344" v="27" actId="22"/>
          <ac:picMkLst>
            <pc:docMk/>
            <pc:sldMk cId="572950208" sldId="262"/>
            <ac:picMk id="3" creationId="{199F9D24-12A2-8805-56F3-CA8957B78557}"/>
          </ac:picMkLst>
        </pc:picChg>
      </pc:sldChg>
      <pc:sldChg chg="addSp new">
        <pc:chgData name="Nisha McKenzie" userId="1909bcc06cf74e81" providerId="LiveId" clId="{143D6857-A8F0-4721-B2A8-D1843A4D8E87}" dt="2023-05-22T15:13:19.206" v="28"/>
        <pc:sldMkLst>
          <pc:docMk/>
          <pc:sldMk cId="2537631960" sldId="263"/>
        </pc:sldMkLst>
        <pc:picChg chg="add">
          <ac:chgData name="Nisha McKenzie" userId="1909bcc06cf74e81" providerId="LiveId" clId="{143D6857-A8F0-4721-B2A8-D1843A4D8E87}" dt="2023-05-22T15:13:19.206" v="28"/>
          <ac:picMkLst>
            <pc:docMk/>
            <pc:sldMk cId="2537631960" sldId="263"/>
            <ac:picMk id="1026" creationId="{B405383A-5046-2AFC-E95C-064F03C418FC}"/>
          </ac:picMkLst>
        </pc:picChg>
      </pc:sldChg>
      <pc:sldChg chg="addSp new mod">
        <pc:chgData name="Nisha McKenzie" userId="1909bcc06cf74e81" providerId="LiveId" clId="{143D6857-A8F0-4721-B2A8-D1843A4D8E87}" dt="2023-05-22T15:13:34.213" v="29" actId="22"/>
        <pc:sldMkLst>
          <pc:docMk/>
          <pc:sldMk cId="3647707386" sldId="264"/>
        </pc:sldMkLst>
        <pc:picChg chg="add">
          <ac:chgData name="Nisha McKenzie" userId="1909bcc06cf74e81" providerId="LiveId" clId="{143D6857-A8F0-4721-B2A8-D1843A4D8E87}" dt="2023-05-22T15:13:34.213" v="29" actId="22"/>
          <ac:picMkLst>
            <pc:docMk/>
            <pc:sldMk cId="3647707386" sldId="264"/>
            <ac:picMk id="3" creationId="{3C39567C-7630-B2EE-B38C-17940A8CD562}"/>
          </ac:picMkLst>
        </pc:picChg>
      </pc:sldChg>
      <pc:sldChg chg="addSp new mod">
        <pc:chgData name="Nisha McKenzie" userId="1909bcc06cf74e81" providerId="LiveId" clId="{143D6857-A8F0-4721-B2A8-D1843A4D8E87}" dt="2023-05-22T15:13:50.001" v="30" actId="22"/>
        <pc:sldMkLst>
          <pc:docMk/>
          <pc:sldMk cId="3398626765" sldId="265"/>
        </pc:sldMkLst>
        <pc:picChg chg="add">
          <ac:chgData name="Nisha McKenzie" userId="1909bcc06cf74e81" providerId="LiveId" clId="{143D6857-A8F0-4721-B2A8-D1843A4D8E87}" dt="2023-05-22T15:13:50.001" v="30" actId="22"/>
          <ac:picMkLst>
            <pc:docMk/>
            <pc:sldMk cId="3398626765" sldId="265"/>
            <ac:picMk id="3" creationId="{2A65743D-07FC-2658-69D5-E07FA59EB2DE}"/>
          </ac:picMkLst>
        </pc:picChg>
      </pc:sldChg>
      <pc:sldChg chg="addSp new">
        <pc:chgData name="Nisha McKenzie" userId="1909bcc06cf74e81" providerId="LiveId" clId="{143D6857-A8F0-4721-B2A8-D1843A4D8E87}" dt="2023-05-22T15:14:22.624" v="31"/>
        <pc:sldMkLst>
          <pc:docMk/>
          <pc:sldMk cId="1039729241" sldId="266"/>
        </pc:sldMkLst>
        <pc:picChg chg="add">
          <ac:chgData name="Nisha McKenzie" userId="1909bcc06cf74e81" providerId="LiveId" clId="{143D6857-A8F0-4721-B2A8-D1843A4D8E87}" dt="2023-05-22T15:14:22.624" v="31"/>
          <ac:picMkLst>
            <pc:docMk/>
            <pc:sldMk cId="1039729241" sldId="266"/>
            <ac:picMk id="2050" creationId="{CEB9B795-1CF7-93E4-854A-D0E0C8A20FF5}"/>
          </ac:picMkLst>
        </pc:picChg>
      </pc:sldChg>
      <pc:sldChg chg="addSp new">
        <pc:chgData name="Nisha McKenzie" userId="1909bcc06cf74e81" providerId="LiveId" clId="{143D6857-A8F0-4721-B2A8-D1843A4D8E87}" dt="2023-05-22T15:14:45.083" v="32"/>
        <pc:sldMkLst>
          <pc:docMk/>
          <pc:sldMk cId="1164116819" sldId="267"/>
        </pc:sldMkLst>
        <pc:picChg chg="add">
          <ac:chgData name="Nisha McKenzie" userId="1909bcc06cf74e81" providerId="LiveId" clId="{143D6857-A8F0-4721-B2A8-D1843A4D8E87}" dt="2023-05-22T15:14:45.083" v="32"/>
          <ac:picMkLst>
            <pc:docMk/>
            <pc:sldMk cId="1164116819" sldId="267"/>
            <ac:picMk id="3074" creationId="{E3A07C9A-8A01-BAED-A07A-8F77A6DFAFE6}"/>
          </ac:picMkLst>
        </pc:picChg>
      </pc:sldChg>
      <pc:sldChg chg="addSp new">
        <pc:chgData name="Nisha McKenzie" userId="1909bcc06cf74e81" providerId="LiveId" clId="{143D6857-A8F0-4721-B2A8-D1843A4D8E87}" dt="2023-05-22T15:15:17.239" v="33"/>
        <pc:sldMkLst>
          <pc:docMk/>
          <pc:sldMk cId="191722748" sldId="268"/>
        </pc:sldMkLst>
        <pc:picChg chg="add">
          <ac:chgData name="Nisha McKenzie" userId="1909bcc06cf74e81" providerId="LiveId" clId="{143D6857-A8F0-4721-B2A8-D1843A4D8E87}" dt="2023-05-22T15:15:17.239" v="33"/>
          <ac:picMkLst>
            <pc:docMk/>
            <pc:sldMk cId="191722748" sldId="268"/>
            <ac:picMk id="4098" creationId="{04F92B5C-F6D3-0815-9913-6366727BB9AB}"/>
          </ac:picMkLst>
        </pc:picChg>
      </pc:sldChg>
      <pc:sldChg chg="addSp new">
        <pc:chgData name="Nisha McKenzie" userId="1909bcc06cf74e81" providerId="LiveId" clId="{143D6857-A8F0-4721-B2A8-D1843A4D8E87}" dt="2023-05-22T15:15:46.818" v="34"/>
        <pc:sldMkLst>
          <pc:docMk/>
          <pc:sldMk cId="2757435271" sldId="269"/>
        </pc:sldMkLst>
        <pc:picChg chg="add">
          <ac:chgData name="Nisha McKenzie" userId="1909bcc06cf74e81" providerId="LiveId" clId="{143D6857-A8F0-4721-B2A8-D1843A4D8E87}" dt="2023-05-22T15:15:46.818" v="34"/>
          <ac:picMkLst>
            <pc:docMk/>
            <pc:sldMk cId="2757435271" sldId="269"/>
            <ac:picMk id="5122" creationId="{8B6BB259-8110-B3B8-2BEE-BFC9949CE6EE}"/>
          </ac:picMkLst>
        </pc:picChg>
      </pc:sldChg>
      <pc:sldChg chg="addSp new">
        <pc:chgData name="Nisha McKenzie" userId="1909bcc06cf74e81" providerId="LiveId" clId="{143D6857-A8F0-4721-B2A8-D1843A4D8E87}" dt="2023-05-22T15:16:16.199" v="35"/>
        <pc:sldMkLst>
          <pc:docMk/>
          <pc:sldMk cId="2975319196" sldId="270"/>
        </pc:sldMkLst>
        <pc:picChg chg="add">
          <ac:chgData name="Nisha McKenzie" userId="1909bcc06cf74e81" providerId="LiveId" clId="{143D6857-A8F0-4721-B2A8-D1843A4D8E87}" dt="2023-05-22T15:16:16.199" v="35"/>
          <ac:picMkLst>
            <pc:docMk/>
            <pc:sldMk cId="2975319196" sldId="270"/>
            <ac:picMk id="6146" creationId="{2D56B0E2-2DB1-AE19-60B5-7A760ABF57C4}"/>
          </ac:picMkLst>
        </pc:picChg>
      </pc:sldChg>
      <pc:sldChg chg="addSp new">
        <pc:chgData name="Nisha McKenzie" userId="1909bcc06cf74e81" providerId="LiveId" clId="{143D6857-A8F0-4721-B2A8-D1843A4D8E87}" dt="2023-05-22T15:16:43.371" v="36"/>
        <pc:sldMkLst>
          <pc:docMk/>
          <pc:sldMk cId="3427472968" sldId="271"/>
        </pc:sldMkLst>
        <pc:picChg chg="add">
          <ac:chgData name="Nisha McKenzie" userId="1909bcc06cf74e81" providerId="LiveId" clId="{143D6857-A8F0-4721-B2A8-D1843A4D8E87}" dt="2023-05-22T15:16:43.371" v="36"/>
          <ac:picMkLst>
            <pc:docMk/>
            <pc:sldMk cId="3427472968" sldId="271"/>
            <ac:picMk id="7170" creationId="{7A21E721-F38A-81C1-CF3D-7B05347FB369}"/>
          </ac:picMkLst>
        </pc:picChg>
      </pc:sldChg>
      <pc:sldChg chg="addSp new">
        <pc:chgData name="Nisha McKenzie" userId="1909bcc06cf74e81" providerId="LiveId" clId="{143D6857-A8F0-4721-B2A8-D1843A4D8E87}" dt="2023-05-22T15:18:37.283" v="37"/>
        <pc:sldMkLst>
          <pc:docMk/>
          <pc:sldMk cId="1071422652" sldId="272"/>
        </pc:sldMkLst>
        <pc:picChg chg="add">
          <ac:chgData name="Nisha McKenzie" userId="1909bcc06cf74e81" providerId="LiveId" clId="{143D6857-A8F0-4721-B2A8-D1843A4D8E87}" dt="2023-05-22T15:18:37.283" v="37"/>
          <ac:picMkLst>
            <pc:docMk/>
            <pc:sldMk cId="1071422652" sldId="272"/>
            <ac:picMk id="8194" creationId="{A12048AE-7395-E836-A68A-5A578F39DFBF}"/>
          </ac:picMkLst>
        </pc:picChg>
      </pc:sldChg>
      <pc:sldChg chg="addSp new">
        <pc:chgData name="Nisha McKenzie" userId="1909bcc06cf74e81" providerId="LiveId" clId="{143D6857-A8F0-4721-B2A8-D1843A4D8E87}" dt="2023-05-22T15:19:21.855" v="38"/>
        <pc:sldMkLst>
          <pc:docMk/>
          <pc:sldMk cId="1304270826" sldId="273"/>
        </pc:sldMkLst>
        <pc:picChg chg="add">
          <ac:chgData name="Nisha McKenzie" userId="1909bcc06cf74e81" providerId="LiveId" clId="{143D6857-A8F0-4721-B2A8-D1843A4D8E87}" dt="2023-05-22T15:19:21.855" v="38"/>
          <ac:picMkLst>
            <pc:docMk/>
            <pc:sldMk cId="1304270826" sldId="273"/>
            <ac:picMk id="9218" creationId="{872C4EF2-AE2E-27CE-F4E2-085E89B8F196}"/>
          </ac:picMkLst>
        </pc:picChg>
      </pc:sldChg>
      <pc:sldChg chg="addSp new">
        <pc:chgData name="Nisha McKenzie" userId="1909bcc06cf74e81" providerId="LiveId" clId="{143D6857-A8F0-4721-B2A8-D1843A4D8E87}" dt="2023-05-22T15:20:10.789" v="39"/>
        <pc:sldMkLst>
          <pc:docMk/>
          <pc:sldMk cId="2682782154" sldId="274"/>
        </pc:sldMkLst>
        <pc:picChg chg="add">
          <ac:chgData name="Nisha McKenzie" userId="1909bcc06cf74e81" providerId="LiveId" clId="{143D6857-A8F0-4721-B2A8-D1843A4D8E87}" dt="2023-05-22T15:20:10.789" v="39"/>
          <ac:picMkLst>
            <pc:docMk/>
            <pc:sldMk cId="2682782154" sldId="274"/>
            <ac:picMk id="10242" creationId="{6EB4D949-4E77-C553-2F1E-73E4FAFC2011}"/>
          </ac:picMkLst>
        </pc:picChg>
      </pc:sldChg>
      <pc:sldChg chg="addSp new">
        <pc:chgData name="Nisha McKenzie" userId="1909bcc06cf74e81" providerId="LiveId" clId="{143D6857-A8F0-4721-B2A8-D1843A4D8E87}" dt="2023-05-22T15:20:37.620" v="40"/>
        <pc:sldMkLst>
          <pc:docMk/>
          <pc:sldMk cId="1276232902" sldId="275"/>
        </pc:sldMkLst>
        <pc:picChg chg="add">
          <ac:chgData name="Nisha McKenzie" userId="1909bcc06cf74e81" providerId="LiveId" clId="{143D6857-A8F0-4721-B2A8-D1843A4D8E87}" dt="2023-05-22T15:20:37.620" v="40"/>
          <ac:picMkLst>
            <pc:docMk/>
            <pc:sldMk cId="1276232902" sldId="275"/>
            <ac:picMk id="11266" creationId="{28961BDC-CFB2-A4C2-FE02-00CF51EDC384}"/>
          </ac:picMkLst>
        </pc:picChg>
      </pc:sldChg>
      <pc:sldChg chg="addSp new">
        <pc:chgData name="Nisha McKenzie" userId="1909bcc06cf74e81" providerId="LiveId" clId="{143D6857-A8F0-4721-B2A8-D1843A4D8E87}" dt="2023-05-22T15:21:00.627" v="41"/>
        <pc:sldMkLst>
          <pc:docMk/>
          <pc:sldMk cId="2735129460" sldId="276"/>
        </pc:sldMkLst>
        <pc:picChg chg="add">
          <ac:chgData name="Nisha McKenzie" userId="1909bcc06cf74e81" providerId="LiveId" clId="{143D6857-A8F0-4721-B2A8-D1843A4D8E87}" dt="2023-05-22T15:21:00.627" v="41"/>
          <ac:picMkLst>
            <pc:docMk/>
            <pc:sldMk cId="2735129460" sldId="276"/>
            <ac:picMk id="12290" creationId="{9F78CB47-39D8-6592-92B3-255A5FF6914D}"/>
          </ac:picMkLst>
        </pc:picChg>
      </pc:sldChg>
      <pc:sldChg chg="addSp new">
        <pc:chgData name="Nisha McKenzie" userId="1909bcc06cf74e81" providerId="LiveId" clId="{143D6857-A8F0-4721-B2A8-D1843A4D8E87}" dt="2023-05-22T15:21:29.189" v="42"/>
        <pc:sldMkLst>
          <pc:docMk/>
          <pc:sldMk cId="4084451849" sldId="277"/>
        </pc:sldMkLst>
        <pc:picChg chg="add">
          <ac:chgData name="Nisha McKenzie" userId="1909bcc06cf74e81" providerId="LiveId" clId="{143D6857-A8F0-4721-B2A8-D1843A4D8E87}" dt="2023-05-22T15:21:29.189" v="42"/>
          <ac:picMkLst>
            <pc:docMk/>
            <pc:sldMk cId="4084451849" sldId="277"/>
            <ac:picMk id="13314" creationId="{F7195105-3027-BCB9-9CE9-A4818A7DFBDB}"/>
          </ac:picMkLst>
        </pc:picChg>
      </pc:sldChg>
      <pc:sldChg chg="addSp new mod">
        <pc:chgData name="Nisha McKenzie" userId="1909bcc06cf74e81" providerId="LiveId" clId="{143D6857-A8F0-4721-B2A8-D1843A4D8E87}" dt="2023-05-22T15:21:52.665" v="43" actId="22"/>
        <pc:sldMkLst>
          <pc:docMk/>
          <pc:sldMk cId="287825774" sldId="278"/>
        </pc:sldMkLst>
        <pc:picChg chg="add">
          <ac:chgData name="Nisha McKenzie" userId="1909bcc06cf74e81" providerId="LiveId" clId="{143D6857-A8F0-4721-B2A8-D1843A4D8E87}" dt="2023-05-22T15:21:52.665" v="43" actId="22"/>
          <ac:picMkLst>
            <pc:docMk/>
            <pc:sldMk cId="287825774" sldId="278"/>
            <ac:picMk id="3" creationId="{AC798804-090C-CCE1-7667-843C1E30D3E7}"/>
          </ac:picMkLst>
        </pc:picChg>
      </pc:sldChg>
      <pc:sldChg chg="addSp new mod">
        <pc:chgData name="Nisha McKenzie" userId="1909bcc06cf74e81" providerId="LiveId" clId="{143D6857-A8F0-4721-B2A8-D1843A4D8E87}" dt="2023-05-22T15:22:03.682" v="44" actId="22"/>
        <pc:sldMkLst>
          <pc:docMk/>
          <pc:sldMk cId="1613966250" sldId="279"/>
        </pc:sldMkLst>
        <pc:picChg chg="add">
          <ac:chgData name="Nisha McKenzie" userId="1909bcc06cf74e81" providerId="LiveId" clId="{143D6857-A8F0-4721-B2A8-D1843A4D8E87}" dt="2023-05-22T15:22:03.682" v="44" actId="22"/>
          <ac:picMkLst>
            <pc:docMk/>
            <pc:sldMk cId="1613966250" sldId="279"/>
            <ac:picMk id="3" creationId="{5214F795-7451-B24A-AEBD-C21089CB748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65743D-07FC-2658-69D5-E07FA59EB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26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EB9B795-1CF7-93E4-854A-D0E0C8A20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2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3A07C9A-8A01-BAED-A07A-8F77A6DFA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116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4F92B5C-F6D3-0815-9913-6366727BB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B6BB259-8110-B3B8-2BEE-BFC9949CE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435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D56B0E2-2DB1-AE19-60B5-7A760ABF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319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A21E721-F38A-81C1-CF3D-7B05347FB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472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12048AE-7395-E836-A68A-5A578F39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22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72C4EF2-AE2E-27CE-F4E2-085E89B8F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270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6EB4D949-4E77-C553-2F1E-73E4FAFC2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78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28961BDC-CFB2-A4C2-FE02-00CF51EDC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232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9F78CB47-39D8-6592-92B3-255A5FF69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29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F7195105-3027-BCB9-9CE9-A4818A7DF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451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798804-090C-CCE1-7667-843C1E30D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5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4F795-7451-B24A-AEBD-C21089CB7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6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CBD7AE-979A-6573-7640-0EE2C76F0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934" y="2001669"/>
            <a:ext cx="1810003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42D127-8703-6186-9FFA-3D0ADDC81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32520"/>
            <a:ext cx="1724266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C228B-7DF0-8569-D109-624EA2950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E78C7C-7921-CA26-87DA-AB3551270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96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9F9D24-12A2-8805-56F3-CA8957B78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5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405383A-5046-2AFC-E95C-064F03C41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63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39567C-7630-B2EE-B38C-17940A8CD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07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10205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2023-05-22T15:22:12Z</dcterms:modified>
</cp:coreProperties>
</file>