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D4B38-98BD-49D6-A7BB-7B3C51650C9F}" v="11" dt="2023-05-22T14:43:44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FF9D4B38-98BD-49D6-A7BB-7B3C51650C9F}"/>
    <pc:docChg chg="addSld delSld modSld">
      <pc:chgData name="Nisha McKenzie" userId="1909bcc06cf74e81" providerId="LiveId" clId="{FF9D4B38-98BD-49D6-A7BB-7B3C51650C9F}" dt="2023-05-22T14:44:22.065" v="37" actId="22"/>
      <pc:docMkLst>
        <pc:docMk/>
      </pc:docMkLst>
      <pc:sldChg chg="addSp modSp mod">
        <pc:chgData name="Nisha McKenzie" userId="1909bcc06cf74e81" providerId="LiveId" clId="{FF9D4B38-98BD-49D6-A7BB-7B3C51650C9F}" dt="2023-05-22T14:35:46.608" v="1" actId="1076"/>
        <pc:sldMkLst>
          <pc:docMk/>
          <pc:sldMk cId="2540173304" sldId="258"/>
        </pc:sldMkLst>
        <pc:picChg chg="add mod">
          <ac:chgData name="Nisha McKenzie" userId="1909bcc06cf74e81" providerId="LiveId" clId="{FF9D4B38-98BD-49D6-A7BB-7B3C51650C9F}" dt="2023-05-22T14:35:46.608" v="1" actId="1076"/>
          <ac:picMkLst>
            <pc:docMk/>
            <pc:sldMk cId="2540173304" sldId="258"/>
            <ac:picMk id="3" creationId="{0D179B1F-7A76-9131-6B64-28B41B25BE12}"/>
          </ac:picMkLst>
        </pc:picChg>
      </pc:sldChg>
      <pc:sldChg chg="addSp modSp mod">
        <pc:chgData name="Nisha McKenzie" userId="1909bcc06cf74e81" providerId="LiveId" clId="{FF9D4B38-98BD-49D6-A7BB-7B3C51650C9F}" dt="2023-05-22T14:36:25.300" v="4" actId="1076"/>
        <pc:sldMkLst>
          <pc:docMk/>
          <pc:sldMk cId="4133966728" sldId="259"/>
        </pc:sldMkLst>
        <pc:picChg chg="add mod">
          <ac:chgData name="Nisha McKenzie" userId="1909bcc06cf74e81" providerId="LiveId" clId="{FF9D4B38-98BD-49D6-A7BB-7B3C51650C9F}" dt="2023-05-22T14:36:25.300" v="4" actId="1076"/>
          <ac:picMkLst>
            <pc:docMk/>
            <pc:sldMk cId="4133966728" sldId="259"/>
            <ac:picMk id="3" creationId="{24A5684C-FCAA-502C-BF4E-22732FDD1288}"/>
          </ac:picMkLst>
        </pc:picChg>
      </pc:sldChg>
      <pc:sldChg chg="addSp">
        <pc:chgData name="Nisha McKenzie" userId="1909bcc06cf74e81" providerId="LiveId" clId="{FF9D4B38-98BD-49D6-A7BB-7B3C51650C9F}" dt="2023-05-22T14:37:16.504" v="23"/>
        <pc:sldMkLst>
          <pc:docMk/>
          <pc:sldMk cId="3048669119" sldId="260"/>
        </pc:sldMkLst>
        <pc:picChg chg="add">
          <ac:chgData name="Nisha McKenzie" userId="1909bcc06cf74e81" providerId="LiveId" clId="{FF9D4B38-98BD-49D6-A7BB-7B3C51650C9F}" dt="2023-05-22T14:37:16.504" v="23"/>
          <ac:picMkLst>
            <pc:docMk/>
            <pc:sldMk cId="3048669119" sldId="260"/>
            <ac:picMk id="1026" creationId="{8F228ADC-6369-CB77-4878-5CDBAA69F9FC}"/>
          </ac:picMkLst>
        </pc:picChg>
      </pc:sldChg>
      <pc:sldChg chg="new del">
        <pc:chgData name="Nisha McKenzie" userId="1909bcc06cf74e81" providerId="LiveId" clId="{FF9D4B38-98BD-49D6-A7BB-7B3C51650C9F}" dt="2023-05-22T14:36:40.263" v="8" actId="47"/>
        <pc:sldMkLst>
          <pc:docMk/>
          <pc:sldMk cId="1330123805" sldId="261"/>
        </pc:sldMkLst>
      </pc:sldChg>
      <pc:sldChg chg="addSp new">
        <pc:chgData name="Nisha McKenzie" userId="1909bcc06cf74e81" providerId="LiveId" clId="{FF9D4B38-98BD-49D6-A7BB-7B3C51650C9F}" dt="2023-05-22T14:37:38.107" v="24"/>
        <pc:sldMkLst>
          <pc:docMk/>
          <pc:sldMk cId="4044657976" sldId="261"/>
        </pc:sldMkLst>
        <pc:picChg chg="add">
          <ac:chgData name="Nisha McKenzie" userId="1909bcc06cf74e81" providerId="LiveId" clId="{FF9D4B38-98BD-49D6-A7BB-7B3C51650C9F}" dt="2023-05-22T14:37:38.107" v="24"/>
          <ac:picMkLst>
            <pc:docMk/>
            <pc:sldMk cId="4044657976" sldId="261"/>
            <ac:picMk id="2050" creationId="{4D048A83-2A5D-09F8-D169-16CD0914F38A}"/>
          </ac:picMkLst>
        </pc:picChg>
      </pc:sldChg>
      <pc:sldChg chg="addSp new">
        <pc:chgData name="Nisha McKenzie" userId="1909bcc06cf74e81" providerId="LiveId" clId="{FF9D4B38-98BD-49D6-A7BB-7B3C51650C9F}" dt="2023-05-22T14:38:48.341" v="25"/>
        <pc:sldMkLst>
          <pc:docMk/>
          <pc:sldMk cId="1056018157" sldId="262"/>
        </pc:sldMkLst>
        <pc:picChg chg="add">
          <ac:chgData name="Nisha McKenzie" userId="1909bcc06cf74e81" providerId="LiveId" clId="{FF9D4B38-98BD-49D6-A7BB-7B3C51650C9F}" dt="2023-05-22T14:38:48.341" v="25"/>
          <ac:picMkLst>
            <pc:docMk/>
            <pc:sldMk cId="1056018157" sldId="262"/>
            <ac:picMk id="3074" creationId="{104262B6-7C31-5A45-22F8-919D7E66734B}"/>
          </ac:picMkLst>
        </pc:picChg>
      </pc:sldChg>
      <pc:sldChg chg="new del">
        <pc:chgData name="Nisha McKenzie" userId="1909bcc06cf74e81" providerId="LiveId" clId="{FF9D4B38-98BD-49D6-A7BB-7B3C51650C9F}" dt="2023-05-22T14:36:37.459" v="7" actId="47"/>
        <pc:sldMkLst>
          <pc:docMk/>
          <pc:sldMk cId="2758757032" sldId="262"/>
        </pc:sldMkLst>
      </pc:sldChg>
      <pc:sldChg chg="addSp new">
        <pc:chgData name="Nisha McKenzie" userId="1909bcc06cf74e81" providerId="LiveId" clId="{FF9D4B38-98BD-49D6-A7BB-7B3C51650C9F}" dt="2023-05-22T14:39:20.373" v="26"/>
        <pc:sldMkLst>
          <pc:docMk/>
          <pc:sldMk cId="1906310906" sldId="263"/>
        </pc:sldMkLst>
        <pc:picChg chg="add">
          <ac:chgData name="Nisha McKenzie" userId="1909bcc06cf74e81" providerId="LiveId" clId="{FF9D4B38-98BD-49D6-A7BB-7B3C51650C9F}" dt="2023-05-22T14:39:20.373" v="26"/>
          <ac:picMkLst>
            <pc:docMk/>
            <pc:sldMk cId="1906310906" sldId="263"/>
            <ac:picMk id="4098" creationId="{F3858BA7-595F-663D-625A-BDD6C4819ED4}"/>
          </ac:picMkLst>
        </pc:picChg>
      </pc:sldChg>
      <pc:sldChg chg="addSp new">
        <pc:chgData name="Nisha McKenzie" userId="1909bcc06cf74e81" providerId="LiveId" clId="{FF9D4B38-98BD-49D6-A7BB-7B3C51650C9F}" dt="2023-05-22T14:39:42.889" v="27"/>
        <pc:sldMkLst>
          <pc:docMk/>
          <pc:sldMk cId="4078731680" sldId="264"/>
        </pc:sldMkLst>
        <pc:picChg chg="add">
          <ac:chgData name="Nisha McKenzie" userId="1909bcc06cf74e81" providerId="LiveId" clId="{FF9D4B38-98BD-49D6-A7BB-7B3C51650C9F}" dt="2023-05-22T14:39:42.889" v="27"/>
          <ac:picMkLst>
            <pc:docMk/>
            <pc:sldMk cId="4078731680" sldId="264"/>
            <ac:picMk id="5122" creationId="{7C2EB263-F683-1532-FC0E-088CA040833B}"/>
          </ac:picMkLst>
        </pc:picChg>
      </pc:sldChg>
      <pc:sldChg chg="addSp new">
        <pc:chgData name="Nisha McKenzie" userId="1909bcc06cf74e81" providerId="LiveId" clId="{FF9D4B38-98BD-49D6-A7BB-7B3C51650C9F}" dt="2023-05-22T14:40:15.691" v="28"/>
        <pc:sldMkLst>
          <pc:docMk/>
          <pc:sldMk cId="2926756879" sldId="265"/>
        </pc:sldMkLst>
        <pc:picChg chg="add">
          <ac:chgData name="Nisha McKenzie" userId="1909bcc06cf74e81" providerId="LiveId" clId="{FF9D4B38-98BD-49D6-A7BB-7B3C51650C9F}" dt="2023-05-22T14:40:15.691" v="28"/>
          <ac:picMkLst>
            <pc:docMk/>
            <pc:sldMk cId="2926756879" sldId="265"/>
            <ac:picMk id="6146" creationId="{7585E031-8CC1-AB1C-F191-7EFD30832410}"/>
          </ac:picMkLst>
        </pc:picChg>
      </pc:sldChg>
      <pc:sldChg chg="addSp new">
        <pc:chgData name="Nisha McKenzie" userId="1909bcc06cf74e81" providerId="LiveId" clId="{FF9D4B38-98BD-49D6-A7BB-7B3C51650C9F}" dt="2023-05-22T14:40:41.119" v="29"/>
        <pc:sldMkLst>
          <pc:docMk/>
          <pc:sldMk cId="990972876" sldId="266"/>
        </pc:sldMkLst>
        <pc:picChg chg="add">
          <ac:chgData name="Nisha McKenzie" userId="1909bcc06cf74e81" providerId="LiveId" clId="{FF9D4B38-98BD-49D6-A7BB-7B3C51650C9F}" dt="2023-05-22T14:40:41.119" v="29"/>
          <ac:picMkLst>
            <pc:docMk/>
            <pc:sldMk cId="990972876" sldId="266"/>
            <ac:picMk id="7170" creationId="{614ECC66-92EC-777F-76B2-F7AA83B664BC}"/>
          </ac:picMkLst>
        </pc:picChg>
      </pc:sldChg>
      <pc:sldChg chg="addSp new">
        <pc:chgData name="Nisha McKenzie" userId="1909bcc06cf74e81" providerId="LiveId" clId="{FF9D4B38-98BD-49D6-A7BB-7B3C51650C9F}" dt="2023-05-22T14:41:03.421" v="30"/>
        <pc:sldMkLst>
          <pc:docMk/>
          <pc:sldMk cId="2270519095" sldId="267"/>
        </pc:sldMkLst>
        <pc:picChg chg="add">
          <ac:chgData name="Nisha McKenzie" userId="1909bcc06cf74e81" providerId="LiveId" clId="{FF9D4B38-98BD-49D6-A7BB-7B3C51650C9F}" dt="2023-05-22T14:41:03.421" v="30"/>
          <ac:picMkLst>
            <pc:docMk/>
            <pc:sldMk cId="2270519095" sldId="267"/>
            <ac:picMk id="8194" creationId="{2ABA52AF-DF36-1544-C63D-63165A61E6E7}"/>
          </ac:picMkLst>
        </pc:picChg>
      </pc:sldChg>
      <pc:sldChg chg="addSp new">
        <pc:chgData name="Nisha McKenzie" userId="1909bcc06cf74e81" providerId="LiveId" clId="{FF9D4B38-98BD-49D6-A7BB-7B3C51650C9F}" dt="2023-05-22T14:41:37.257" v="31"/>
        <pc:sldMkLst>
          <pc:docMk/>
          <pc:sldMk cId="2742860202" sldId="268"/>
        </pc:sldMkLst>
        <pc:picChg chg="add">
          <ac:chgData name="Nisha McKenzie" userId="1909bcc06cf74e81" providerId="LiveId" clId="{FF9D4B38-98BD-49D6-A7BB-7B3C51650C9F}" dt="2023-05-22T14:41:37.257" v="31"/>
          <ac:picMkLst>
            <pc:docMk/>
            <pc:sldMk cId="2742860202" sldId="268"/>
            <ac:picMk id="9218" creationId="{BDF2AE49-E112-D7BC-512D-088C3D48661A}"/>
          </ac:picMkLst>
        </pc:picChg>
      </pc:sldChg>
      <pc:sldChg chg="addSp new mod">
        <pc:chgData name="Nisha McKenzie" userId="1909bcc06cf74e81" providerId="LiveId" clId="{FF9D4B38-98BD-49D6-A7BB-7B3C51650C9F}" dt="2023-05-22T14:41:58.160" v="32" actId="22"/>
        <pc:sldMkLst>
          <pc:docMk/>
          <pc:sldMk cId="944044156" sldId="269"/>
        </pc:sldMkLst>
        <pc:picChg chg="add">
          <ac:chgData name="Nisha McKenzie" userId="1909bcc06cf74e81" providerId="LiveId" clId="{FF9D4B38-98BD-49D6-A7BB-7B3C51650C9F}" dt="2023-05-22T14:41:58.160" v="32" actId="22"/>
          <ac:picMkLst>
            <pc:docMk/>
            <pc:sldMk cId="944044156" sldId="269"/>
            <ac:picMk id="3" creationId="{F57A9320-2E04-0CDB-B3A6-3E1056E8DAE9}"/>
          </ac:picMkLst>
        </pc:picChg>
      </pc:sldChg>
      <pc:sldChg chg="addSp new">
        <pc:chgData name="Nisha McKenzie" userId="1909bcc06cf74e81" providerId="LiveId" clId="{FF9D4B38-98BD-49D6-A7BB-7B3C51650C9F}" dt="2023-05-22T14:42:48.815" v="33"/>
        <pc:sldMkLst>
          <pc:docMk/>
          <pc:sldMk cId="3960429060" sldId="270"/>
        </pc:sldMkLst>
        <pc:picChg chg="add">
          <ac:chgData name="Nisha McKenzie" userId="1909bcc06cf74e81" providerId="LiveId" clId="{FF9D4B38-98BD-49D6-A7BB-7B3C51650C9F}" dt="2023-05-22T14:42:48.815" v="33"/>
          <ac:picMkLst>
            <pc:docMk/>
            <pc:sldMk cId="3960429060" sldId="270"/>
            <ac:picMk id="10242" creationId="{115E3B66-6D84-0F04-E3E8-AC859974FF71}"/>
          </ac:picMkLst>
        </pc:picChg>
      </pc:sldChg>
      <pc:sldChg chg="addSp new mod">
        <pc:chgData name="Nisha McKenzie" userId="1909bcc06cf74e81" providerId="LiveId" clId="{FF9D4B38-98BD-49D6-A7BB-7B3C51650C9F}" dt="2023-05-22T14:43:01.166" v="34" actId="22"/>
        <pc:sldMkLst>
          <pc:docMk/>
          <pc:sldMk cId="2429301132" sldId="271"/>
        </pc:sldMkLst>
        <pc:picChg chg="add">
          <ac:chgData name="Nisha McKenzie" userId="1909bcc06cf74e81" providerId="LiveId" clId="{FF9D4B38-98BD-49D6-A7BB-7B3C51650C9F}" dt="2023-05-22T14:43:01.166" v="34" actId="22"/>
          <ac:picMkLst>
            <pc:docMk/>
            <pc:sldMk cId="2429301132" sldId="271"/>
            <ac:picMk id="3" creationId="{4A006B8A-5029-1421-8D96-45D637499370}"/>
          </ac:picMkLst>
        </pc:picChg>
      </pc:sldChg>
      <pc:sldChg chg="addSp new">
        <pc:chgData name="Nisha McKenzie" userId="1909bcc06cf74e81" providerId="LiveId" clId="{FF9D4B38-98BD-49D6-A7BB-7B3C51650C9F}" dt="2023-05-22T14:43:44.640" v="35"/>
        <pc:sldMkLst>
          <pc:docMk/>
          <pc:sldMk cId="1421275512" sldId="272"/>
        </pc:sldMkLst>
        <pc:picChg chg="add">
          <ac:chgData name="Nisha McKenzie" userId="1909bcc06cf74e81" providerId="LiveId" clId="{FF9D4B38-98BD-49D6-A7BB-7B3C51650C9F}" dt="2023-05-22T14:43:44.640" v="35"/>
          <ac:picMkLst>
            <pc:docMk/>
            <pc:sldMk cId="1421275512" sldId="272"/>
            <ac:picMk id="11266" creationId="{EA759A6A-2578-54D4-F0AF-8CADE9377FF0}"/>
          </ac:picMkLst>
        </pc:picChg>
      </pc:sldChg>
      <pc:sldChg chg="addSp new mod">
        <pc:chgData name="Nisha McKenzie" userId="1909bcc06cf74e81" providerId="LiveId" clId="{FF9D4B38-98BD-49D6-A7BB-7B3C51650C9F}" dt="2023-05-22T14:44:04.997" v="36" actId="22"/>
        <pc:sldMkLst>
          <pc:docMk/>
          <pc:sldMk cId="137579963" sldId="273"/>
        </pc:sldMkLst>
        <pc:picChg chg="add">
          <ac:chgData name="Nisha McKenzie" userId="1909bcc06cf74e81" providerId="LiveId" clId="{FF9D4B38-98BD-49D6-A7BB-7B3C51650C9F}" dt="2023-05-22T14:44:04.997" v="36" actId="22"/>
          <ac:picMkLst>
            <pc:docMk/>
            <pc:sldMk cId="137579963" sldId="273"/>
            <ac:picMk id="3" creationId="{1AC79D54-9D13-322A-528B-CD49774A73F4}"/>
          </ac:picMkLst>
        </pc:picChg>
      </pc:sldChg>
      <pc:sldChg chg="addSp new mod">
        <pc:chgData name="Nisha McKenzie" userId="1909bcc06cf74e81" providerId="LiveId" clId="{FF9D4B38-98BD-49D6-A7BB-7B3C51650C9F}" dt="2023-05-22T14:44:22.065" v="37" actId="22"/>
        <pc:sldMkLst>
          <pc:docMk/>
          <pc:sldMk cId="994582736" sldId="274"/>
        </pc:sldMkLst>
        <pc:picChg chg="add">
          <ac:chgData name="Nisha McKenzie" userId="1909bcc06cf74e81" providerId="LiveId" clId="{FF9D4B38-98BD-49D6-A7BB-7B3C51650C9F}" dt="2023-05-22T14:44:22.065" v="37" actId="22"/>
          <ac:picMkLst>
            <pc:docMk/>
            <pc:sldMk cId="994582736" sldId="274"/>
            <ac:picMk id="3" creationId="{31A7D29B-2415-40D2-2F06-0D52A2CB2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85E031-8CC1-AB1C-F191-7EFD3083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5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14ECC66-92EC-777F-76B2-F7AA83B6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7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ABA52AF-DF36-1544-C63D-63165A61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1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DF2AE49-E112-D7BC-512D-088C3D48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6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A9320-2E04-0CDB-B3A6-3E1056E8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15E3B66-6D84-0F04-E3E8-AC859974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2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06B8A-5029-1421-8D96-45D63749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A759A6A-2578-54D4-F0AF-8CADE937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7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79D54-9D13-322A-528B-CD49774A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7D29B-2415-40D2-2F06-0D52A2CB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79B1F-7A76-9131-6B64-28B41B25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19" y="1979653"/>
            <a:ext cx="1800476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5684C-FCAA-502C-BF4E-22732FDD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07" y="959036"/>
            <a:ext cx="181000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228ADC-6369-CB77-4878-5CDBAA69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048A83-2A5D-09F8-D169-16CD0914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5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4262B6-7C31-5A45-22F8-919D7E66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1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3858BA7-595F-663D-625A-BDD6C481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1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C2EB263-F683-1532-FC0E-088CA040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3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2023-05-22T14:44:22Z</dcterms:modified>
</cp:coreProperties>
</file>