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D660D-554D-4DCB-8C82-0BBB5F2AE4A8}" v="14" dt="2023-05-22T14:33:26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F28D660D-554D-4DCB-8C82-0BBB5F2AE4A8}"/>
    <pc:docChg chg="addSld modSld">
      <pc:chgData name="Nisha McKenzie" userId="1909bcc06cf74e81" providerId="LiveId" clId="{F28D660D-554D-4DCB-8C82-0BBB5F2AE4A8}" dt="2023-05-22T14:33:59.993" v="39" actId="22"/>
      <pc:docMkLst>
        <pc:docMk/>
      </pc:docMkLst>
      <pc:sldChg chg="addSp modSp mod">
        <pc:chgData name="Nisha McKenzie" userId="1909bcc06cf74e81" providerId="LiveId" clId="{F28D660D-554D-4DCB-8C82-0BBB5F2AE4A8}" dt="2023-05-22T14:22:40.058" v="2" actId="1076"/>
        <pc:sldMkLst>
          <pc:docMk/>
          <pc:sldMk cId="2540173304" sldId="258"/>
        </pc:sldMkLst>
        <pc:picChg chg="add mod">
          <ac:chgData name="Nisha McKenzie" userId="1909bcc06cf74e81" providerId="LiveId" clId="{F28D660D-554D-4DCB-8C82-0BBB5F2AE4A8}" dt="2023-05-22T14:22:40.058" v="2" actId="1076"/>
          <ac:picMkLst>
            <pc:docMk/>
            <pc:sldMk cId="2540173304" sldId="258"/>
            <ac:picMk id="3" creationId="{2DA552E2-080F-0724-DDEC-EB29329A54B3}"/>
          </ac:picMkLst>
        </pc:picChg>
      </pc:sldChg>
      <pc:sldChg chg="addSp modSp mod">
        <pc:chgData name="Nisha McKenzie" userId="1909bcc06cf74e81" providerId="LiveId" clId="{F28D660D-554D-4DCB-8C82-0BBB5F2AE4A8}" dt="2023-05-22T14:23:07.547" v="4" actId="1076"/>
        <pc:sldMkLst>
          <pc:docMk/>
          <pc:sldMk cId="4133966728" sldId="259"/>
        </pc:sldMkLst>
        <pc:picChg chg="add mod">
          <ac:chgData name="Nisha McKenzie" userId="1909bcc06cf74e81" providerId="LiveId" clId="{F28D660D-554D-4DCB-8C82-0BBB5F2AE4A8}" dt="2023-05-22T14:23:07.547" v="4" actId="1076"/>
          <ac:picMkLst>
            <pc:docMk/>
            <pc:sldMk cId="4133966728" sldId="259"/>
            <ac:picMk id="3" creationId="{F2449CA8-9F0C-B25A-098E-83DE8FA95C2E}"/>
          </ac:picMkLst>
        </pc:picChg>
      </pc:sldChg>
      <pc:sldChg chg="addSp">
        <pc:chgData name="Nisha McKenzie" userId="1909bcc06cf74e81" providerId="LiveId" clId="{F28D660D-554D-4DCB-8C82-0BBB5F2AE4A8}" dt="2023-05-22T14:26:59.671" v="22"/>
        <pc:sldMkLst>
          <pc:docMk/>
          <pc:sldMk cId="3048669119" sldId="260"/>
        </pc:sldMkLst>
        <pc:picChg chg="add">
          <ac:chgData name="Nisha McKenzie" userId="1909bcc06cf74e81" providerId="LiveId" clId="{F28D660D-554D-4DCB-8C82-0BBB5F2AE4A8}" dt="2023-05-22T14:26:59.671" v="22"/>
          <ac:picMkLst>
            <pc:docMk/>
            <pc:sldMk cId="3048669119" sldId="260"/>
            <ac:picMk id="1026" creationId="{A4297846-66DC-6BF1-07F3-3702CD9392AC}"/>
          </ac:picMkLst>
        </pc:picChg>
      </pc:sldChg>
      <pc:sldChg chg="addSp new">
        <pc:chgData name="Nisha McKenzie" userId="1909bcc06cf74e81" providerId="LiveId" clId="{F28D660D-554D-4DCB-8C82-0BBB5F2AE4A8}" dt="2023-05-22T14:27:24.327" v="23"/>
        <pc:sldMkLst>
          <pc:docMk/>
          <pc:sldMk cId="950325184" sldId="261"/>
        </pc:sldMkLst>
        <pc:picChg chg="add">
          <ac:chgData name="Nisha McKenzie" userId="1909bcc06cf74e81" providerId="LiveId" clId="{F28D660D-554D-4DCB-8C82-0BBB5F2AE4A8}" dt="2023-05-22T14:27:24.327" v="23"/>
          <ac:picMkLst>
            <pc:docMk/>
            <pc:sldMk cId="950325184" sldId="261"/>
            <ac:picMk id="2050" creationId="{0B0C1A08-AD33-B432-76F0-2A29F3A28D82}"/>
          </ac:picMkLst>
        </pc:picChg>
      </pc:sldChg>
      <pc:sldChg chg="addSp new">
        <pc:chgData name="Nisha McKenzie" userId="1909bcc06cf74e81" providerId="LiveId" clId="{F28D660D-554D-4DCB-8C82-0BBB5F2AE4A8}" dt="2023-05-22T14:28:13.056" v="24"/>
        <pc:sldMkLst>
          <pc:docMk/>
          <pc:sldMk cId="1594357518" sldId="262"/>
        </pc:sldMkLst>
        <pc:picChg chg="add">
          <ac:chgData name="Nisha McKenzie" userId="1909bcc06cf74e81" providerId="LiveId" clId="{F28D660D-554D-4DCB-8C82-0BBB5F2AE4A8}" dt="2023-05-22T14:28:13.056" v="24"/>
          <ac:picMkLst>
            <pc:docMk/>
            <pc:sldMk cId="1594357518" sldId="262"/>
            <ac:picMk id="3074" creationId="{5485113E-5E5A-DB5A-D947-093CD5149FC3}"/>
          </ac:picMkLst>
        </pc:picChg>
      </pc:sldChg>
      <pc:sldChg chg="addSp new">
        <pc:chgData name="Nisha McKenzie" userId="1909bcc06cf74e81" providerId="LiveId" clId="{F28D660D-554D-4DCB-8C82-0BBB5F2AE4A8}" dt="2023-05-22T14:28:32.509" v="25"/>
        <pc:sldMkLst>
          <pc:docMk/>
          <pc:sldMk cId="4173391602" sldId="263"/>
        </pc:sldMkLst>
        <pc:picChg chg="add">
          <ac:chgData name="Nisha McKenzie" userId="1909bcc06cf74e81" providerId="LiveId" clId="{F28D660D-554D-4DCB-8C82-0BBB5F2AE4A8}" dt="2023-05-22T14:28:32.509" v="25"/>
          <ac:picMkLst>
            <pc:docMk/>
            <pc:sldMk cId="4173391602" sldId="263"/>
            <ac:picMk id="4098" creationId="{0A912087-5BA9-2277-B0D8-CF88C4BB04E8}"/>
          </ac:picMkLst>
        </pc:picChg>
      </pc:sldChg>
      <pc:sldChg chg="addSp new">
        <pc:chgData name="Nisha McKenzie" userId="1909bcc06cf74e81" providerId="LiveId" clId="{F28D660D-554D-4DCB-8C82-0BBB5F2AE4A8}" dt="2023-05-22T14:28:54.989" v="26"/>
        <pc:sldMkLst>
          <pc:docMk/>
          <pc:sldMk cId="1081861490" sldId="264"/>
        </pc:sldMkLst>
        <pc:picChg chg="add">
          <ac:chgData name="Nisha McKenzie" userId="1909bcc06cf74e81" providerId="LiveId" clId="{F28D660D-554D-4DCB-8C82-0BBB5F2AE4A8}" dt="2023-05-22T14:28:54.989" v="26"/>
          <ac:picMkLst>
            <pc:docMk/>
            <pc:sldMk cId="1081861490" sldId="264"/>
            <ac:picMk id="5122" creationId="{CF237E9E-533B-FCAD-E3FC-5B9EADBBA131}"/>
          </ac:picMkLst>
        </pc:picChg>
      </pc:sldChg>
      <pc:sldChg chg="addSp new">
        <pc:chgData name="Nisha McKenzie" userId="1909bcc06cf74e81" providerId="LiveId" clId="{F28D660D-554D-4DCB-8C82-0BBB5F2AE4A8}" dt="2023-05-22T14:29:12.331" v="27"/>
        <pc:sldMkLst>
          <pc:docMk/>
          <pc:sldMk cId="1234129193" sldId="265"/>
        </pc:sldMkLst>
        <pc:picChg chg="add">
          <ac:chgData name="Nisha McKenzie" userId="1909bcc06cf74e81" providerId="LiveId" clId="{F28D660D-554D-4DCB-8C82-0BBB5F2AE4A8}" dt="2023-05-22T14:29:12.331" v="27"/>
          <ac:picMkLst>
            <pc:docMk/>
            <pc:sldMk cId="1234129193" sldId="265"/>
            <ac:picMk id="6146" creationId="{F73B747D-258F-E834-C3E9-EDEF769F03D2}"/>
          </ac:picMkLst>
        </pc:picChg>
      </pc:sldChg>
      <pc:sldChg chg="addSp new">
        <pc:chgData name="Nisha McKenzie" userId="1909bcc06cf74e81" providerId="LiveId" clId="{F28D660D-554D-4DCB-8C82-0BBB5F2AE4A8}" dt="2023-05-22T14:29:40.159" v="28"/>
        <pc:sldMkLst>
          <pc:docMk/>
          <pc:sldMk cId="1708246527" sldId="266"/>
        </pc:sldMkLst>
        <pc:picChg chg="add">
          <ac:chgData name="Nisha McKenzie" userId="1909bcc06cf74e81" providerId="LiveId" clId="{F28D660D-554D-4DCB-8C82-0BBB5F2AE4A8}" dt="2023-05-22T14:29:40.159" v="28"/>
          <ac:picMkLst>
            <pc:docMk/>
            <pc:sldMk cId="1708246527" sldId="266"/>
            <ac:picMk id="7170" creationId="{325EEF40-C43A-8BBC-891E-E3695588A4CF}"/>
          </ac:picMkLst>
        </pc:picChg>
      </pc:sldChg>
      <pc:sldChg chg="addSp new">
        <pc:chgData name="Nisha McKenzie" userId="1909bcc06cf74e81" providerId="LiveId" clId="{F28D660D-554D-4DCB-8C82-0BBB5F2AE4A8}" dt="2023-05-22T14:30:09.739" v="29"/>
        <pc:sldMkLst>
          <pc:docMk/>
          <pc:sldMk cId="1978482776" sldId="267"/>
        </pc:sldMkLst>
        <pc:picChg chg="add">
          <ac:chgData name="Nisha McKenzie" userId="1909bcc06cf74e81" providerId="LiveId" clId="{F28D660D-554D-4DCB-8C82-0BBB5F2AE4A8}" dt="2023-05-22T14:30:09.739" v="29"/>
          <ac:picMkLst>
            <pc:docMk/>
            <pc:sldMk cId="1978482776" sldId="267"/>
            <ac:picMk id="8194" creationId="{3704DFBC-3B2B-DA5F-C6F9-BEC9D6B01B2A}"/>
          </ac:picMkLst>
        </pc:picChg>
      </pc:sldChg>
      <pc:sldChg chg="addSp new">
        <pc:chgData name="Nisha McKenzie" userId="1909bcc06cf74e81" providerId="LiveId" clId="{F28D660D-554D-4DCB-8C82-0BBB5F2AE4A8}" dt="2023-05-22T14:30:29.842" v="30"/>
        <pc:sldMkLst>
          <pc:docMk/>
          <pc:sldMk cId="4015239335" sldId="268"/>
        </pc:sldMkLst>
        <pc:picChg chg="add">
          <ac:chgData name="Nisha McKenzie" userId="1909bcc06cf74e81" providerId="LiveId" clId="{F28D660D-554D-4DCB-8C82-0BBB5F2AE4A8}" dt="2023-05-22T14:30:29.842" v="30"/>
          <ac:picMkLst>
            <pc:docMk/>
            <pc:sldMk cId="4015239335" sldId="268"/>
            <ac:picMk id="9218" creationId="{D0E99CEA-3975-EFED-B5E9-24AE20D6C633}"/>
          </ac:picMkLst>
        </pc:picChg>
      </pc:sldChg>
      <pc:sldChg chg="addSp new">
        <pc:chgData name="Nisha McKenzie" userId="1909bcc06cf74e81" providerId="LiveId" clId="{F28D660D-554D-4DCB-8C82-0BBB5F2AE4A8}" dt="2023-05-22T14:30:58.186" v="31"/>
        <pc:sldMkLst>
          <pc:docMk/>
          <pc:sldMk cId="1403683052" sldId="269"/>
        </pc:sldMkLst>
        <pc:picChg chg="add">
          <ac:chgData name="Nisha McKenzie" userId="1909bcc06cf74e81" providerId="LiveId" clId="{F28D660D-554D-4DCB-8C82-0BBB5F2AE4A8}" dt="2023-05-22T14:30:58.186" v="31"/>
          <ac:picMkLst>
            <pc:docMk/>
            <pc:sldMk cId="1403683052" sldId="269"/>
            <ac:picMk id="10242" creationId="{31C436DA-7897-E0C9-B280-1069C8B517EA}"/>
          </ac:picMkLst>
        </pc:picChg>
      </pc:sldChg>
      <pc:sldChg chg="addSp new">
        <pc:chgData name="Nisha McKenzie" userId="1909bcc06cf74e81" providerId="LiveId" clId="{F28D660D-554D-4DCB-8C82-0BBB5F2AE4A8}" dt="2023-05-22T14:31:18.236" v="32"/>
        <pc:sldMkLst>
          <pc:docMk/>
          <pc:sldMk cId="1318516236" sldId="270"/>
        </pc:sldMkLst>
        <pc:picChg chg="add">
          <ac:chgData name="Nisha McKenzie" userId="1909bcc06cf74e81" providerId="LiveId" clId="{F28D660D-554D-4DCB-8C82-0BBB5F2AE4A8}" dt="2023-05-22T14:31:18.236" v="32"/>
          <ac:picMkLst>
            <pc:docMk/>
            <pc:sldMk cId="1318516236" sldId="270"/>
            <ac:picMk id="11266" creationId="{90928E66-2402-5AA8-687C-E062CD90C6A7}"/>
          </ac:picMkLst>
        </pc:picChg>
      </pc:sldChg>
      <pc:sldChg chg="addSp new">
        <pc:chgData name="Nisha McKenzie" userId="1909bcc06cf74e81" providerId="LiveId" clId="{F28D660D-554D-4DCB-8C82-0BBB5F2AE4A8}" dt="2023-05-22T14:31:42.378" v="33"/>
        <pc:sldMkLst>
          <pc:docMk/>
          <pc:sldMk cId="625826355" sldId="271"/>
        </pc:sldMkLst>
        <pc:picChg chg="add">
          <ac:chgData name="Nisha McKenzie" userId="1909bcc06cf74e81" providerId="LiveId" clId="{F28D660D-554D-4DCB-8C82-0BBB5F2AE4A8}" dt="2023-05-22T14:31:42.378" v="33"/>
          <ac:picMkLst>
            <pc:docMk/>
            <pc:sldMk cId="625826355" sldId="271"/>
            <ac:picMk id="12290" creationId="{621AC1E2-7873-1ACD-AFDC-35E000678B7D}"/>
          </ac:picMkLst>
        </pc:picChg>
      </pc:sldChg>
      <pc:sldChg chg="addSp new mod">
        <pc:chgData name="Nisha McKenzie" userId="1909bcc06cf74e81" providerId="LiveId" clId="{F28D660D-554D-4DCB-8C82-0BBB5F2AE4A8}" dt="2023-05-22T14:31:53.508" v="34" actId="22"/>
        <pc:sldMkLst>
          <pc:docMk/>
          <pc:sldMk cId="3308908016" sldId="272"/>
        </pc:sldMkLst>
        <pc:picChg chg="add">
          <ac:chgData name="Nisha McKenzie" userId="1909bcc06cf74e81" providerId="LiveId" clId="{F28D660D-554D-4DCB-8C82-0BBB5F2AE4A8}" dt="2023-05-22T14:31:53.508" v="34" actId="22"/>
          <ac:picMkLst>
            <pc:docMk/>
            <pc:sldMk cId="3308908016" sldId="272"/>
            <ac:picMk id="3" creationId="{E838F223-D616-8690-533C-56CA3CE69E9A}"/>
          </ac:picMkLst>
        </pc:picChg>
      </pc:sldChg>
      <pc:sldChg chg="addSp new">
        <pc:chgData name="Nisha McKenzie" userId="1909bcc06cf74e81" providerId="LiveId" clId="{F28D660D-554D-4DCB-8C82-0BBB5F2AE4A8}" dt="2023-05-22T14:32:39.320" v="35"/>
        <pc:sldMkLst>
          <pc:docMk/>
          <pc:sldMk cId="3864823947" sldId="273"/>
        </pc:sldMkLst>
        <pc:picChg chg="add">
          <ac:chgData name="Nisha McKenzie" userId="1909bcc06cf74e81" providerId="LiveId" clId="{F28D660D-554D-4DCB-8C82-0BBB5F2AE4A8}" dt="2023-05-22T14:32:39.320" v="35"/>
          <ac:picMkLst>
            <pc:docMk/>
            <pc:sldMk cId="3864823947" sldId="273"/>
            <ac:picMk id="13314" creationId="{25476EBC-7881-9C23-7E17-7D4A0C6BB8B8}"/>
          </ac:picMkLst>
        </pc:picChg>
      </pc:sldChg>
      <pc:sldChg chg="addSp new mod">
        <pc:chgData name="Nisha McKenzie" userId="1909bcc06cf74e81" providerId="LiveId" clId="{F28D660D-554D-4DCB-8C82-0BBB5F2AE4A8}" dt="2023-05-22T14:32:50.443" v="36" actId="22"/>
        <pc:sldMkLst>
          <pc:docMk/>
          <pc:sldMk cId="2683333091" sldId="274"/>
        </pc:sldMkLst>
        <pc:picChg chg="add">
          <ac:chgData name="Nisha McKenzie" userId="1909bcc06cf74e81" providerId="LiveId" clId="{F28D660D-554D-4DCB-8C82-0BBB5F2AE4A8}" dt="2023-05-22T14:32:50.443" v="36" actId="22"/>
          <ac:picMkLst>
            <pc:docMk/>
            <pc:sldMk cId="2683333091" sldId="274"/>
            <ac:picMk id="3" creationId="{C080B02F-B2E3-19CE-4DA0-DFA4D46E2C96}"/>
          </ac:picMkLst>
        </pc:picChg>
      </pc:sldChg>
      <pc:sldChg chg="addSp new">
        <pc:chgData name="Nisha McKenzie" userId="1909bcc06cf74e81" providerId="LiveId" clId="{F28D660D-554D-4DCB-8C82-0BBB5F2AE4A8}" dt="2023-05-22T14:33:26.072" v="37"/>
        <pc:sldMkLst>
          <pc:docMk/>
          <pc:sldMk cId="909675169" sldId="275"/>
        </pc:sldMkLst>
        <pc:picChg chg="add">
          <ac:chgData name="Nisha McKenzie" userId="1909bcc06cf74e81" providerId="LiveId" clId="{F28D660D-554D-4DCB-8C82-0BBB5F2AE4A8}" dt="2023-05-22T14:33:26.072" v="37"/>
          <ac:picMkLst>
            <pc:docMk/>
            <pc:sldMk cId="909675169" sldId="275"/>
            <ac:picMk id="14338" creationId="{E4454573-E702-430B-2ECE-1BFFAC98DC76}"/>
          </ac:picMkLst>
        </pc:picChg>
      </pc:sldChg>
      <pc:sldChg chg="addSp new mod">
        <pc:chgData name="Nisha McKenzie" userId="1909bcc06cf74e81" providerId="LiveId" clId="{F28D660D-554D-4DCB-8C82-0BBB5F2AE4A8}" dt="2023-05-22T14:33:39.126" v="38" actId="22"/>
        <pc:sldMkLst>
          <pc:docMk/>
          <pc:sldMk cId="2182245339" sldId="276"/>
        </pc:sldMkLst>
        <pc:picChg chg="add">
          <ac:chgData name="Nisha McKenzie" userId="1909bcc06cf74e81" providerId="LiveId" clId="{F28D660D-554D-4DCB-8C82-0BBB5F2AE4A8}" dt="2023-05-22T14:33:39.126" v="38" actId="22"/>
          <ac:picMkLst>
            <pc:docMk/>
            <pc:sldMk cId="2182245339" sldId="276"/>
            <ac:picMk id="3" creationId="{59BDF89E-D39D-BC23-4A41-100AC8B6C166}"/>
          </ac:picMkLst>
        </pc:picChg>
      </pc:sldChg>
      <pc:sldChg chg="addSp new mod">
        <pc:chgData name="Nisha McKenzie" userId="1909bcc06cf74e81" providerId="LiveId" clId="{F28D660D-554D-4DCB-8C82-0BBB5F2AE4A8}" dt="2023-05-22T14:33:59.993" v="39" actId="22"/>
        <pc:sldMkLst>
          <pc:docMk/>
          <pc:sldMk cId="1482194784" sldId="277"/>
        </pc:sldMkLst>
        <pc:picChg chg="add">
          <ac:chgData name="Nisha McKenzie" userId="1909bcc06cf74e81" providerId="LiveId" clId="{F28D660D-554D-4DCB-8C82-0BBB5F2AE4A8}" dt="2023-05-22T14:33:59.993" v="39" actId="22"/>
          <ac:picMkLst>
            <pc:docMk/>
            <pc:sldMk cId="1482194784" sldId="277"/>
            <ac:picMk id="3" creationId="{E71820CF-FB17-6ED2-4A37-73F926D26A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73B747D-258F-E834-C3E9-EDEF769F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2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25EEF40-C43A-8BBC-891E-E3695588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4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704DFBC-3B2B-DA5F-C6F9-BEC9D6B0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8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0E99CEA-3975-EFED-B5E9-24AE20D6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3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1C436DA-7897-E0C9-B280-1069C8B5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8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0928E66-2402-5AA8-687C-E062CD90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1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21AC1E2-7873-1ACD-AFDC-35E00067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2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8F223-D616-8690-533C-56CA3CE6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5476EBC-7881-9C23-7E17-7D4A0C6B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2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0B02F-B2E3-19CE-4DA0-DFA4D46E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3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4454573-E702-430B-2ECE-1BFFAC98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7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97" y="870337"/>
            <a:ext cx="1762371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297846-66DC-6BF1-07F3-3702CD93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0C1A08-AD33-B432-76F0-2A29F3A2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2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85113E-5E5A-DB5A-D947-093CD514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5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A912087-5BA9-2277-B0D8-CF88C4BB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9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F237E9E-533B-FCAD-E3FC-5B9EADBB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6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2023-05-22T14:34:08Z</dcterms:modified>
</cp:coreProperties>
</file>