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930128-FADF-446C-8BF6-682C2E41EC6E}" v="14" dt="2023-05-26T13:40:22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F9930128-FADF-446C-8BF6-682C2E41EC6E}"/>
    <pc:docChg chg="custSel addSld modSld">
      <pc:chgData name="Nisha McKenzie" userId="1909bcc06cf74e81" providerId="LiveId" clId="{F9930128-FADF-446C-8BF6-682C2E41EC6E}" dt="2023-05-26T13:40:43.779" v="42" actId="22"/>
      <pc:docMkLst>
        <pc:docMk/>
      </pc:docMkLst>
      <pc:sldChg chg="addSp modSp mod">
        <pc:chgData name="Nisha McKenzie" userId="1909bcc06cf74e81" providerId="LiveId" clId="{F9930128-FADF-446C-8BF6-682C2E41EC6E}" dt="2023-05-26T13:33:25.903" v="1" actId="1076"/>
        <pc:sldMkLst>
          <pc:docMk/>
          <pc:sldMk cId="2540173304" sldId="258"/>
        </pc:sldMkLst>
        <pc:picChg chg="add mod">
          <ac:chgData name="Nisha McKenzie" userId="1909bcc06cf74e81" providerId="LiveId" clId="{F9930128-FADF-446C-8BF6-682C2E41EC6E}" dt="2023-05-26T13:33:25.903" v="1" actId="1076"/>
          <ac:picMkLst>
            <pc:docMk/>
            <pc:sldMk cId="2540173304" sldId="258"/>
            <ac:picMk id="3" creationId="{A971F273-F028-D085-00F3-4CC6E7063069}"/>
          </ac:picMkLst>
        </pc:picChg>
      </pc:sldChg>
      <pc:sldChg chg="addSp delSp modSp mod">
        <pc:chgData name="Nisha McKenzie" userId="1909bcc06cf74e81" providerId="LiveId" clId="{F9930128-FADF-446C-8BF6-682C2E41EC6E}" dt="2023-05-26T13:34:10.668" v="7" actId="1076"/>
        <pc:sldMkLst>
          <pc:docMk/>
          <pc:sldMk cId="4133966728" sldId="259"/>
        </pc:sldMkLst>
        <pc:picChg chg="add mod">
          <ac:chgData name="Nisha McKenzie" userId="1909bcc06cf74e81" providerId="LiveId" clId="{F9930128-FADF-446C-8BF6-682C2E41EC6E}" dt="2023-05-26T13:33:50.828" v="3" actId="1076"/>
          <ac:picMkLst>
            <pc:docMk/>
            <pc:sldMk cId="4133966728" sldId="259"/>
            <ac:picMk id="3" creationId="{CB9EB7B1-28C2-0D82-60AB-74BB93CCA80B}"/>
          </ac:picMkLst>
        </pc:picChg>
        <pc:picChg chg="add del">
          <ac:chgData name="Nisha McKenzie" userId="1909bcc06cf74e81" providerId="LiveId" clId="{F9930128-FADF-446C-8BF6-682C2E41EC6E}" dt="2023-05-26T13:34:00.965" v="5" actId="478"/>
          <ac:picMkLst>
            <pc:docMk/>
            <pc:sldMk cId="4133966728" sldId="259"/>
            <ac:picMk id="5" creationId="{06AA494B-7E02-F2D4-4A34-097E03F2A885}"/>
          </ac:picMkLst>
        </pc:picChg>
        <pc:picChg chg="add mod">
          <ac:chgData name="Nisha McKenzie" userId="1909bcc06cf74e81" providerId="LiveId" clId="{F9930128-FADF-446C-8BF6-682C2E41EC6E}" dt="2023-05-26T13:34:10.668" v="7" actId="1076"/>
          <ac:picMkLst>
            <pc:docMk/>
            <pc:sldMk cId="4133966728" sldId="259"/>
            <ac:picMk id="7" creationId="{36C0F6AA-D083-4D84-F883-210CE13E49C0}"/>
          </ac:picMkLst>
        </pc:picChg>
      </pc:sldChg>
      <pc:sldChg chg="addSp">
        <pc:chgData name="Nisha McKenzie" userId="1909bcc06cf74e81" providerId="LiveId" clId="{F9930128-FADF-446C-8BF6-682C2E41EC6E}" dt="2023-05-26T13:35:05.088" v="25"/>
        <pc:sldMkLst>
          <pc:docMk/>
          <pc:sldMk cId="3048669119" sldId="260"/>
        </pc:sldMkLst>
        <pc:picChg chg="add">
          <ac:chgData name="Nisha McKenzie" userId="1909bcc06cf74e81" providerId="LiveId" clId="{F9930128-FADF-446C-8BF6-682C2E41EC6E}" dt="2023-05-26T13:35:05.088" v="25"/>
          <ac:picMkLst>
            <pc:docMk/>
            <pc:sldMk cId="3048669119" sldId="260"/>
            <ac:picMk id="1026" creationId="{7C95801C-52B5-14A8-C6B9-FDCFEF6469A7}"/>
          </ac:picMkLst>
        </pc:picChg>
      </pc:sldChg>
      <pc:sldChg chg="addSp new">
        <pc:chgData name="Nisha McKenzie" userId="1909bcc06cf74e81" providerId="LiveId" clId="{F9930128-FADF-446C-8BF6-682C2E41EC6E}" dt="2023-05-26T13:35:27.327" v="26"/>
        <pc:sldMkLst>
          <pc:docMk/>
          <pc:sldMk cId="3634092866" sldId="261"/>
        </pc:sldMkLst>
        <pc:picChg chg="add">
          <ac:chgData name="Nisha McKenzie" userId="1909bcc06cf74e81" providerId="LiveId" clId="{F9930128-FADF-446C-8BF6-682C2E41EC6E}" dt="2023-05-26T13:35:27.327" v="26"/>
          <ac:picMkLst>
            <pc:docMk/>
            <pc:sldMk cId="3634092866" sldId="261"/>
            <ac:picMk id="2050" creationId="{83186B9A-C49F-3396-BA5C-8CDAF429F474}"/>
          </ac:picMkLst>
        </pc:picChg>
      </pc:sldChg>
      <pc:sldChg chg="addSp new">
        <pc:chgData name="Nisha McKenzie" userId="1909bcc06cf74e81" providerId="LiveId" clId="{F9930128-FADF-446C-8BF6-682C2E41EC6E}" dt="2023-05-26T13:35:48.577" v="27"/>
        <pc:sldMkLst>
          <pc:docMk/>
          <pc:sldMk cId="1510871195" sldId="262"/>
        </pc:sldMkLst>
        <pc:picChg chg="add">
          <ac:chgData name="Nisha McKenzie" userId="1909bcc06cf74e81" providerId="LiveId" clId="{F9930128-FADF-446C-8BF6-682C2E41EC6E}" dt="2023-05-26T13:35:48.577" v="27"/>
          <ac:picMkLst>
            <pc:docMk/>
            <pc:sldMk cId="1510871195" sldId="262"/>
            <ac:picMk id="3074" creationId="{6057B58F-4E38-CE8D-B062-C2D96109F9BA}"/>
          </ac:picMkLst>
        </pc:picChg>
      </pc:sldChg>
      <pc:sldChg chg="addSp new">
        <pc:chgData name="Nisha McKenzie" userId="1909bcc06cf74e81" providerId="LiveId" clId="{F9930128-FADF-446C-8BF6-682C2E41EC6E}" dt="2023-05-26T13:36:06.522" v="28"/>
        <pc:sldMkLst>
          <pc:docMk/>
          <pc:sldMk cId="1002446131" sldId="263"/>
        </pc:sldMkLst>
        <pc:picChg chg="add">
          <ac:chgData name="Nisha McKenzie" userId="1909bcc06cf74e81" providerId="LiveId" clId="{F9930128-FADF-446C-8BF6-682C2E41EC6E}" dt="2023-05-26T13:36:06.522" v="28"/>
          <ac:picMkLst>
            <pc:docMk/>
            <pc:sldMk cId="1002446131" sldId="263"/>
            <ac:picMk id="4098" creationId="{A95E2F1D-DFA5-AC94-5D05-D90CBE5B3648}"/>
          </ac:picMkLst>
        </pc:picChg>
      </pc:sldChg>
      <pc:sldChg chg="addSp new">
        <pc:chgData name="Nisha McKenzie" userId="1909bcc06cf74e81" providerId="LiveId" clId="{F9930128-FADF-446C-8BF6-682C2E41EC6E}" dt="2023-05-26T13:36:21.961" v="29"/>
        <pc:sldMkLst>
          <pc:docMk/>
          <pc:sldMk cId="3034000060" sldId="264"/>
        </pc:sldMkLst>
        <pc:picChg chg="add">
          <ac:chgData name="Nisha McKenzie" userId="1909bcc06cf74e81" providerId="LiveId" clId="{F9930128-FADF-446C-8BF6-682C2E41EC6E}" dt="2023-05-26T13:36:21.961" v="29"/>
          <ac:picMkLst>
            <pc:docMk/>
            <pc:sldMk cId="3034000060" sldId="264"/>
            <ac:picMk id="5122" creationId="{4CE236CA-1BA5-AAEB-43AE-EB6722AF7452}"/>
          </ac:picMkLst>
        </pc:picChg>
      </pc:sldChg>
      <pc:sldChg chg="addSp new">
        <pc:chgData name="Nisha McKenzie" userId="1909bcc06cf74e81" providerId="LiveId" clId="{F9930128-FADF-446C-8BF6-682C2E41EC6E}" dt="2023-05-26T13:36:39.142" v="30"/>
        <pc:sldMkLst>
          <pc:docMk/>
          <pc:sldMk cId="4112134578" sldId="265"/>
        </pc:sldMkLst>
        <pc:picChg chg="add">
          <ac:chgData name="Nisha McKenzie" userId="1909bcc06cf74e81" providerId="LiveId" clId="{F9930128-FADF-446C-8BF6-682C2E41EC6E}" dt="2023-05-26T13:36:39.142" v="30"/>
          <ac:picMkLst>
            <pc:docMk/>
            <pc:sldMk cId="4112134578" sldId="265"/>
            <ac:picMk id="6146" creationId="{3AC55A7B-4D59-4C3B-4F62-C26EF83161FA}"/>
          </ac:picMkLst>
        </pc:picChg>
      </pc:sldChg>
      <pc:sldChg chg="addSp new">
        <pc:chgData name="Nisha McKenzie" userId="1909bcc06cf74e81" providerId="LiveId" clId="{F9930128-FADF-446C-8BF6-682C2E41EC6E}" dt="2023-05-26T13:36:59.205" v="31"/>
        <pc:sldMkLst>
          <pc:docMk/>
          <pc:sldMk cId="2011274228" sldId="266"/>
        </pc:sldMkLst>
        <pc:picChg chg="add">
          <ac:chgData name="Nisha McKenzie" userId="1909bcc06cf74e81" providerId="LiveId" clId="{F9930128-FADF-446C-8BF6-682C2E41EC6E}" dt="2023-05-26T13:36:59.205" v="31"/>
          <ac:picMkLst>
            <pc:docMk/>
            <pc:sldMk cId="2011274228" sldId="266"/>
            <ac:picMk id="7170" creationId="{06DFD681-795E-06E9-5CF0-482826AE456C}"/>
          </ac:picMkLst>
        </pc:picChg>
      </pc:sldChg>
      <pc:sldChg chg="addSp new">
        <pc:chgData name="Nisha McKenzie" userId="1909bcc06cf74e81" providerId="LiveId" clId="{F9930128-FADF-446C-8BF6-682C2E41EC6E}" dt="2023-05-26T13:37:18.513" v="32"/>
        <pc:sldMkLst>
          <pc:docMk/>
          <pc:sldMk cId="4114643729" sldId="267"/>
        </pc:sldMkLst>
        <pc:picChg chg="add">
          <ac:chgData name="Nisha McKenzie" userId="1909bcc06cf74e81" providerId="LiveId" clId="{F9930128-FADF-446C-8BF6-682C2E41EC6E}" dt="2023-05-26T13:37:18.513" v="32"/>
          <ac:picMkLst>
            <pc:docMk/>
            <pc:sldMk cId="4114643729" sldId="267"/>
            <ac:picMk id="8194" creationId="{563334F5-81D3-9F26-2848-824072BDE77E}"/>
          </ac:picMkLst>
        </pc:picChg>
      </pc:sldChg>
      <pc:sldChg chg="addSp new">
        <pc:chgData name="Nisha McKenzie" userId="1909bcc06cf74e81" providerId="LiveId" clId="{F9930128-FADF-446C-8BF6-682C2E41EC6E}" dt="2023-05-26T13:37:41.896" v="33"/>
        <pc:sldMkLst>
          <pc:docMk/>
          <pc:sldMk cId="1587191446" sldId="268"/>
        </pc:sldMkLst>
        <pc:picChg chg="add">
          <ac:chgData name="Nisha McKenzie" userId="1909bcc06cf74e81" providerId="LiveId" clId="{F9930128-FADF-446C-8BF6-682C2E41EC6E}" dt="2023-05-26T13:37:41.896" v="33"/>
          <ac:picMkLst>
            <pc:docMk/>
            <pc:sldMk cId="1587191446" sldId="268"/>
            <ac:picMk id="9218" creationId="{AE895FBF-0479-7E60-1F64-5A48469EEA8D}"/>
          </ac:picMkLst>
        </pc:picChg>
      </pc:sldChg>
      <pc:sldChg chg="addSp new">
        <pc:chgData name="Nisha McKenzie" userId="1909bcc06cf74e81" providerId="LiveId" clId="{F9930128-FADF-446C-8BF6-682C2E41EC6E}" dt="2023-05-26T13:38:04.548" v="34"/>
        <pc:sldMkLst>
          <pc:docMk/>
          <pc:sldMk cId="2510920695" sldId="269"/>
        </pc:sldMkLst>
        <pc:picChg chg="add">
          <ac:chgData name="Nisha McKenzie" userId="1909bcc06cf74e81" providerId="LiveId" clId="{F9930128-FADF-446C-8BF6-682C2E41EC6E}" dt="2023-05-26T13:38:04.548" v="34"/>
          <ac:picMkLst>
            <pc:docMk/>
            <pc:sldMk cId="2510920695" sldId="269"/>
            <ac:picMk id="10242" creationId="{48BBC1FD-F906-8395-58BB-A470D1406E6E}"/>
          </ac:picMkLst>
        </pc:picChg>
      </pc:sldChg>
      <pc:sldChg chg="addSp new">
        <pc:chgData name="Nisha McKenzie" userId="1909bcc06cf74e81" providerId="LiveId" clId="{F9930128-FADF-446C-8BF6-682C2E41EC6E}" dt="2023-05-26T13:38:23.402" v="35"/>
        <pc:sldMkLst>
          <pc:docMk/>
          <pc:sldMk cId="1414936944" sldId="270"/>
        </pc:sldMkLst>
        <pc:picChg chg="add">
          <ac:chgData name="Nisha McKenzie" userId="1909bcc06cf74e81" providerId="LiveId" clId="{F9930128-FADF-446C-8BF6-682C2E41EC6E}" dt="2023-05-26T13:38:23.402" v="35"/>
          <ac:picMkLst>
            <pc:docMk/>
            <pc:sldMk cId="1414936944" sldId="270"/>
            <ac:picMk id="11266" creationId="{BFCE4780-8B0F-1B4E-DC66-75FAD9603581}"/>
          </ac:picMkLst>
        </pc:picChg>
      </pc:sldChg>
      <pc:sldChg chg="addSp new">
        <pc:chgData name="Nisha McKenzie" userId="1909bcc06cf74e81" providerId="LiveId" clId="{F9930128-FADF-446C-8BF6-682C2E41EC6E}" dt="2023-05-26T13:38:44.623" v="36"/>
        <pc:sldMkLst>
          <pc:docMk/>
          <pc:sldMk cId="721805188" sldId="271"/>
        </pc:sldMkLst>
        <pc:picChg chg="add">
          <ac:chgData name="Nisha McKenzie" userId="1909bcc06cf74e81" providerId="LiveId" clId="{F9930128-FADF-446C-8BF6-682C2E41EC6E}" dt="2023-05-26T13:38:44.623" v="36"/>
          <ac:picMkLst>
            <pc:docMk/>
            <pc:sldMk cId="721805188" sldId="271"/>
            <ac:picMk id="12290" creationId="{CC8D4A10-66D7-A98F-9A11-3C9649B698EF}"/>
          </ac:picMkLst>
        </pc:picChg>
      </pc:sldChg>
      <pc:sldChg chg="addSp new mod">
        <pc:chgData name="Nisha McKenzie" userId="1909bcc06cf74e81" providerId="LiveId" clId="{F9930128-FADF-446C-8BF6-682C2E41EC6E}" dt="2023-05-26T13:38:53.628" v="37" actId="22"/>
        <pc:sldMkLst>
          <pc:docMk/>
          <pc:sldMk cId="170064508" sldId="272"/>
        </pc:sldMkLst>
        <pc:picChg chg="add">
          <ac:chgData name="Nisha McKenzie" userId="1909bcc06cf74e81" providerId="LiveId" clId="{F9930128-FADF-446C-8BF6-682C2E41EC6E}" dt="2023-05-26T13:38:53.628" v="37" actId="22"/>
          <ac:picMkLst>
            <pc:docMk/>
            <pc:sldMk cId="170064508" sldId="272"/>
            <ac:picMk id="3" creationId="{2F0FF3F9-3286-1E1E-21D4-5AE57CB9733A}"/>
          </ac:picMkLst>
        </pc:picChg>
      </pc:sldChg>
      <pc:sldChg chg="addSp new">
        <pc:chgData name="Nisha McKenzie" userId="1909bcc06cf74e81" providerId="LiveId" clId="{F9930128-FADF-446C-8BF6-682C2E41EC6E}" dt="2023-05-26T13:39:39.145" v="38"/>
        <pc:sldMkLst>
          <pc:docMk/>
          <pc:sldMk cId="1980425235" sldId="273"/>
        </pc:sldMkLst>
        <pc:picChg chg="add">
          <ac:chgData name="Nisha McKenzie" userId="1909bcc06cf74e81" providerId="LiveId" clId="{F9930128-FADF-446C-8BF6-682C2E41EC6E}" dt="2023-05-26T13:39:39.145" v="38"/>
          <ac:picMkLst>
            <pc:docMk/>
            <pc:sldMk cId="1980425235" sldId="273"/>
            <ac:picMk id="13314" creationId="{42255AD0-5F70-D9A8-E9A3-24CC3B0D2303}"/>
          </ac:picMkLst>
        </pc:picChg>
      </pc:sldChg>
      <pc:sldChg chg="addSp new mod">
        <pc:chgData name="Nisha McKenzie" userId="1909bcc06cf74e81" providerId="LiveId" clId="{F9930128-FADF-446C-8BF6-682C2E41EC6E}" dt="2023-05-26T13:39:51.360" v="39" actId="22"/>
        <pc:sldMkLst>
          <pc:docMk/>
          <pc:sldMk cId="3498436903" sldId="274"/>
        </pc:sldMkLst>
        <pc:picChg chg="add">
          <ac:chgData name="Nisha McKenzie" userId="1909bcc06cf74e81" providerId="LiveId" clId="{F9930128-FADF-446C-8BF6-682C2E41EC6E}" dt="2023-05-26T13:39:51.360" v="39" actId="22"/>
          <ac:picMkLst>
            <pc:docMk/>
            <pc:sldMk cId="3498436903" sldId="274"/>
            <ac:picMk id="3" creationId="{F1258BB6-B7C9-28CD-AEFF-82232D271525}"/>
          </ac:picMkLst>
        </pc:picChg>
      </pc:sldChg>
      <pc:sldChg chg="addSp new">
        <pc:chgData name="Nisha McKenzie" userId="1909bcc06cf74e81" providerId="LiveId" clId="{F9930128-FADF-446C-8BF6-682C2E41EC6E}" dt="2023-05-26T13:40:22.610" v="40"/>
        <pc:sldMkLst>
          <pc:docMk/>
          <pc:sldMk cId="3548393884" sldId="275"/>
        </pc:sldMkLst>
        <pc:picChg chg="add">
          <ac:chgData name="Nisha McKenzie" userId="1909bcc06cf74e81" providerId="LiveId" clId="{F9930128-FADF-446C-8BF6-682C2E41EC6E}" dt="2023-05-26T13:40:22.610" v="40"/>
          <ac:picMkLst>
            <pc:docMk/>
            <pc:sldMk cId="3548393884" sldId="275"/>
            <ac:picMk id="14338" creationId="{8ACD8746-6EC5-2897-1BA7-3634CD35D686}"/>
          </ac:picMkLst>
        </pc:picChg>
      </pc:sldChg>
      <pc:sldChg chg="addSp new mod">
        <pc:chgData name="Nisha McKenzie" userId="1909bcc06cf74e81" providerId="LiveId" clId="{F9930128-FADF-446C-8BF6-682C2E41EC6E}" dt="2023-05-26T13:40:33.673" v="41" actId="22"/>
        <pc:sldMkLst>
          <pc:docMk/>
          <pc:sldMk cId="234529004" sldId="276"/>
        </pc:sldMkLst>
        <pc:picChg chg="add">
          <ac:chgData name="Nisha McKenzie" userId="1909bcc06cf74e81" providerId="LiveId" clId="{F9930128-FADF-446C-8BF6-682C2E41EC6E}" dt="2023-05-26T13:40:33.673" v="41" actId="22"/>
          <ac:picMkLst>
            <pc:docMk/>
            <pc:sldMk cId="234529004" sldId="276"/>
            <ac:picMk id="3" creationId="{A5797629-5C3C-7EA0-67D5-DE61E16AEEB8}"/>
          </ac:picMkLst>
        </pc:picChg>
      </pc:sldChg>
      <pc:sldChg chg="addSp new mod">
        <pc:chgData name="Nisha McKenzie" userId="1909bcc06cf74e81" providerId="LiveId" clId="{F9930128-FADF-446C-8BF6-682C2E41EC6E}" dt="2023-05-26T13:40:43.779" v="42" actId="22"/>
        <pc:sldMkLst>
          <pc:docMk/>
          <pc:sldMk cId="2866179371" sldId="277"/>
        </pc:sldMkLst>
        <pc:picChg chg="add">
          <ac:chgData name="Nisha McKenzie" userId="1909bcc06cf74e81" providerId="LiveId" clId="{F9930128-FADF-446C-8BF6-682C2E41EC6E}" dt="2023-05-26T13:40:43.779" v="42" actId="22"/>
          <ac:picMkLst>
            <pc:docMk/>
            <pc:sldMk cId="2866179371" sldId="277"/>
            <ac:picMk id="3" creationId="{D74A2227-7357-F412-E474-C693C68E006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3AC55A7B-4D59-4C3B-4F62-C26EF8316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134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06DFD681-795E-06E9-5CF0-482826AE4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274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563334F5-81D3-9F26-2848-824072BDE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643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AE895FBF-0479-7E60-1F64-5A48469EE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191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8BBC1FD-F906-8395-58BB-A470D1406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920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BFCE4780-8B0F-1B4E-DC66-75FAD9603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936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CC8D4A10-66D7-A98F-9A11-3C9649B69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805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0FF3F9-3286-1E1E-21D4-5AE57CB97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4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42255AD0-5F70-D9A8-E9A3-24CC3B0D2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425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258BB6-B7C9-28CD-AEFF-82232D271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3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8ACD8746-6EC5-2897-1BA7-3634CD35D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393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97629-5C3C-7EA0-67D5-DE61E16AE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9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4A2227-7357-F412-E474-C693C68E0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79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71F273-F028-D085-00F3-4CC6E7063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45" y="1984416"/>
            <a:ext cx="1724266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9EB7B1-28C2-0D82-60AB-74BB93CCA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86715"/>
            <a:ext cx="1686160" cy="2953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C0F6AA-D083-4D84-F883-210CE13E4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120" y="1282031"/>
            <a:ext cx="1876687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C95801C-52B5-14A8-C6B9-FDCFEF646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3186B9A-C49F-3396-BA5C-8CDAF429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09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057B58F-4E38-CE8D-B062-C2D96109F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87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95E2F1D-DFA5-AC94-5D05-D90CBE5B3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446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CE236CA-1BA5-AAEB-43AE-EB6722AF7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000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10225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2023-05-26T13:40:52Z</dcterms:modified>
</cp:coreProperties>
</file>