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58983-8D80-4AEB-8C79-F77DF051847F}" v="12" dt="2023-05-26T15:38:4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24D58983-8D80-4AEB-8C79-F77DF051847F}"/>
    <pc:docChg chg="custSel addSld modSld">
      <pc:chgData name="Nisha McKenzie" userId="1909bcc06cf74e81" providerId="LiveId" clId="{24D58983-8D80-4AEB-8C79-F77DF051847F}" dt="2023-05-26T15:39:05.354" v="42" actId="22"/>
      <pc:docMkLst>
        <pc:docMk/>
      </pc:docMkLst>
      <pc:sldChg chg="addSp delSp modSp mod">
        <pc:chgData name="Nisha McKenzie" userId="1909bcc06cf74e81" providerId="LiveId" clId="{24D58983-8D80-4AEB-8C79-F77DF051847F}" dt="2023-05-26T15:09:29.677" v="4" actId="1076"/>
        <pc:sldMkLst>
          <pc:docMk/>
          <pc:sldMk cId="2540173304" sldId="258"/>
        </pc:sldMkLst>
        <pc:picChg chg="add del">
          <ac:chgData name="Nisha McKenzie" userId="1909bcc06cf74e81" providerId="LiveId" clId="{24D58983-8D80-4AEB-8C79-F77DF051847F}" dt="2023-05-26T15:09:22.683" v="1" actId="478"/>
          <ac:picMkLst>
            <pc:docMk/>
            <pc:sldMk cId="2540173304" sldId="258"/>
            <ac:picMk id="3" creationId="{D05363F8-B7EE-D560-AA6B-619F901C561A}"/>
          </ac:picMkLst>
        </pc:picChg>
        <pc:picChg chg="add mod">
          <ac:chgData name="Nisha McKenzie" userId="1909bcc06cf74e81" providerId="LiveId" clId="{24D58983-8D80-4AEB-8C79-F77DF051847F}" dt="2023-05-26T15:09:29.677" v="4" actId="1076"/>
          <ac:picMkLst>
            <pc:docMk/>
            <pc:sldMk cId="2540173304" sldId="258"/>
            <ac:picMk id="5" creationId="{FB7246F5-2DC7-A33C-9774-82D2D03F921A}"/>
          </ac:picMkLst>
        </pc:picChg>
      </pc:sldChg>
      <pc:sldChg chg="addSp modSp mod">
        <pc:chgData name="Nisha McKenzie" userId="1909bcc06cf74e81" providerId="LiveId" clId="{24D58983-8D80-4AEB-8C79-F77DF051847F}" dt="2023-05-26T15:09:59.580" v="8" actId="1076"/>
        <pc:sldMkLst>
          <pc:docMk/>
          <pc:sldMk cId="4133966728" sldId="259"/>
        </pc:sldMkLst>
        <pc:picChg chg="add mod">
          <ac:chgData name="Nisha McKenzie" userId="1909bcc06cf74e81" providerId="LiveId" clId="{24D58983-8D80-4AEB-8C79-F77DF051847F}" dt="2023-05-26T15:09:48.491" v="6" actId="1076"/>
          <ac:picMkLst>
            <pc:docMk/>
            <pc:sldMk cId="4133966728" sldId="259"/>
            <ac:picMk id="3" creationId="{F8F44F5E-1080-28F1-E4D2-E45176748DE6}"/>
          </ac:picMkLst>
        </pc:picChg>
        <pc:picChg chg="add mod">
          <ac:chgData name="Nisha McKenzie" userId="1909bcc06cf74e81" providerId="LiveId" clId="{24D58983-8D80-4AEB-8C79-F77DF051847F}" dt="2023-05-26T15:09:59.580" v="8" actId="1076"/>
          <ac:picMkLst>
            <pc:docMk/>
            <pc:sldMk cId="4133966728" sldId="259"/>
            <ac:picMk id="5" creationId="{F6AD2801-4914-4AFC-3AF3-FF7E7C5D6CF3}"/>
          </ac:picMkLst>
        </pc:picChg>
      </pc:sldChg>
      <pc:sldChg chg="addSp mod">
        <pc:chgData name="Nisha McKenzie" userId="1909bcc06cf74e81" providerId="LiveId" clId="{24D58983-8D80-4AEB-8C79-F77DF051847F}" dt="2023-05-26T15:32:10.216" v="25" actId="22"/>
        <pc:sldMkLst>
          <pc:docMk/>
          <pc:sldMk cId="3048669119" sldId="260"/>
        </pc:sldMkLst>
        <pc:picChg chg="add">
          <ac:chgData name="Nisha McKenzie" userId="1909bcc06cf74e81" providerId="LiveId" clId="{24D58983-8D80-4AEB-8C79-F77DF051847F}" dt="2023-05-26T15:32:10.216" v="25" actId="22"/>
          <ac:picMkLst>
            <pc:docMk/>
            <pc:sldMk cId="3048669119" sldId="260"/>
            <ac:picMk id="3" creationId="{758A396F-8C88-3AF7-EE51-E4FB6D242F8D}"/>
          </ac:picMkLst>
        </pc:picChg>
      </pc:sldChg>
      <pc:sldChg chg="addSp modSp new mod">
        <pc:chgData name="Nisha McKenzie" userId="1909bcc06cf74e81" providerId="LiveId" clId="{24D58983-8D80-4AEB-8C79-F77DF051847F}" dt="2023-05-26T15:32:34.648" v="27" actId="1036"/>
        <pc:sldMkLst>
          <pc:docMk/>
          <pc:sldMk cId="1600525644" sldId="261"/>
        </pc:sldMkLst>
        <pc:picChg chg="add mod">
          <ac:chgData name="Nisha McKenzie" userId="1909bcc06cf74e81" providerId="LiveId" clId="{24D58983-8D80-4AEB-8C79-F77DF051847F}" dt="2023-05-26T15:32:34.648" v="27" actId="1036"/>
          <ac:picMkLst>
            <pc:docMk/>
            <pc:sldMk cId="1600525644" sldId="261"/>
            <ac:picMk id="3" creationId="{F8E6586A-B0AB-606B-BA96-3A817E860D1B}"/>
          </ac:picMkLst>
        </pc:picChg>
      </pc:sldChg>
      <pc:sldChg chg="addSp new mod">
        <pc:chgData name="Nisha McKenzie" userId="1909bcc06cf74e81" providerId="LiveId" clId="{24D58983-8D80-4AEB-8C79-F77DF051847F}" dt="2023-05-26T15:32:48.369" v="28" actId="22"/>
        <pc:sldMkLst>
          <pc:docMk/>
          <pc:sldMk cId="1579020323" sldId="262"/>
        </pc:sldMkLst>
        <pc:picChg chg="add">
          <ac:chgData name="Nisha McKenzie" userId="1909bcc06cf74e81" providerId="LiveId" clId="{24D58983-8D80-4AEB-8C79-F77DF051847F}" dt="2023-05-26T15:32:48.369" v="28" actId="22"/>
          <ac:picMkLst>
            <pc:docMk/>
            <pc:sldMk cId="1579020323" sldId="262"/>
            <ac:picMk id="3" creationId="{F87109A3-F23E-2DE0-8760-624D58F43083}"/>
          </ac:picMkLst>
        </pc:picChg>
      </pc:sldChg>
      <pc:sldChg chg="addSp new">
        <pc:chgData name="Nisha McKenzie" userId="1909bcc06cf74e81" providerId="LiveId" clId="{24D58983-8D80-4AEB-8C79-F77DF051847F}" dt="2023-05-26T15:33:21.123" v="29"/>
        <pc:sldMkLst>
          <pc:docMk/>
          <pc:sldMk cId="365890548" sldId="263"/>
        </pc:sldMkLst>
        <pc:picChg chg="add">
          <ac:chgData name="Nisha McKenzie" userId="1909bcc06cf74e81" providerId="LiveId" clId="{24D58983-8D80-4AEB-8C79-F77DF051847F}" dt="2023-05-26T15:33:21.123" v="29"/>
          <ac:picMkLst>
            <pc:docMk/>
            <pc:sldMk cId="365890548" sldId="263"/>
            <ac:picMk id="1026" creationId="{90B316E9-0DDA-0FDD-0D4F-D639A460B173}"/>
          </ac:picMkLst>
        </pc:picChg>
      </pc:sldChg>
      <pc:sldChg chg="addSp new">
        <pc:chgData name="Nisha McKenzie" userId="1909bcc06cf74e81" providerId="LiveId" clId="{24D58983-8D80-4AEB-8C79-F77DF051847F}" dt="2023-05-26T15:33:52.673" v="30"/>
        <pc:sldMkLst>
          <pc:docMk/>
          <pc:sldMk cId="1629962575" sldId="264"/>
        </pc:sldMkLst>
        <pc:picChg chg="add">
          <ac:chgData name="Nisha McKenzie" userId="1909bcc06cf74e81" providerId="LiveId" clId="{24D58983-8D80-4AEB-8C79-F77DF051847F}" dt="2023-05-26T15:33:52.673" v="30"/>
          <ac:picMkLst>
            <pc:docMk/>
            <pc:sldMk cId="1629962575" sldId="264"/>
            <ac:picMk id="2050" creationId="{4EEB492F-956A-6D58-636B-2593A59C6F08}"/>
          </ac:picMkLst>
        </pc:picChg>
      </pc:sldChg>
      <pc:sldChg chg="addSp new">
        <pc:chgData name="Nisha McKenzie" userId="1909bcc06cf74e81" providerId="LiveId" clId="{24D58983-8D80-4AEB-8C79-F77DF051847F}" dt="2023-05-26T15:34:20.175" v="31"/>
        <pc:sldMkLst>
          <pc:docMk/>
          <pc:sldMk cId="3838848907" sldId="265"/>
        </pc:sldMkLst>
        <pc:picChg chg="add">
          <ac:chgData name="Nisha McKenzie" userId="1909bcc06cf74e81" providerId="LiveId" clId="{24D58983-8D80-4AEB-8C79-F77DF051847F}" dt="2023-05-26T15:34:20.175" v="31"/>
          <ac:picMkLst>
            <pc:docMk/>
            <pc:sldMk cId="3838848907" sldId="265"/>
            <ac:picMk id="3074" creationId="{54DB91C0-D387-40B6-21E4-153DA064E172}"/>
          </ac:picMkLst>
        </pc:picChg>
      </pc:sldChg>
      <pc:sldChg chg="addSp new">
        <pc:chgData name="Nisha McKenzie" userId="1909bcc06cf74e81" providerId="LiveId" clId="{24D58983-8D80-4AEB-8C79-F77DF051847F}" dt="2023-05-26T15:35:01.173" v="32"/>
        <pc:sldMkLst>
          <pc:docMk/>
          <pc:sldMk cId="661305497" sldId="266"/>
        </pc:sldMkLst>
        <pc:picChg chg="add">
          <ac:chgData name="Nisha McKenzie" userId="1909bcc06cf74e81" providerId="LiveId" clId="{24D58983-8D80-4AEB-8C79-F77DF051847F}" dt="2023-05-26T15:35:01.173" v="32"/>
          <ac:picMkLst>
            <pc:docMk/>
            <pc:sldMk cId="661305497" sldId="266"/>
            <ac:picMk id="4098" creationId="{D1C26C9D-8898-753E-0A55-A0AC044DFFBA}"/>
          </ac:picMkLst>
        </pc:picChg>
      </pc:sldChg>
      <pc:sldChg chg="addSp new">
        <pc:chgData name="Nisha McKenzie" userId="1909bcc06cf74e81" providerId="LiveId" clId="{24D58983-8D80-4AEB-8C79-F77DF051847F}" dt="2023-05-26T15:35:37.208" v="33"/>
        <pc:sldMkLst>
          <pc:docMk/>
          <pc:sldMk cId="184487860" sldId="267"/>
        </pc:sldMkLst>
        <pc:picChg chg="add">
          <ac:chgData name="Nisha McKenzie" userId="1909bcc06cf74e81" providerId="LiveId" clId="{24D58983-8D80-4AEB-8C79-F77DF051847F}" dt="2023-05-26T15:35:37.208" v="33"/>
          <ac:picMkLst>
            <pc:docMk/>
            <pc:sldMk cId="184487860" sldId="267"/>
            <ac:picMk id="5122" creationId="{D0C38BBE-8A82-2FEA-F929-8EB1931E01C7}"/>
          </ac:picMkLst>
        </pc:picChg>
      </pc:sldChg>
      <pc:sldChg chg="addSp new">
        <pc:chgData name="Nisha McKenzie" userId="1909bcc06cf74e81" providerId="LiveId" clId="{24D58983-8D80-4AEB-8C79-F77DF051847F}" dt="2023-05-26T15:36:14.153" v="34"/>
        <pc:sldMkLst>
          <pc:docMk/>
          <pc:sldMk cId="966295580" sldId="268"/>
        </pc:sldMkLst>
        <pc:picChg chg="add">
          <ac:chgData name="Nisha McKenzie" userId="1909bcc06cf74e81" providerId="LiveId" clId="{24D58983-8D80-4AEB-8C79-F77DF051847F}" dt="2023-05-26T15:36:14.153" v="34"/>
          <ac:picMkLst>
            <pc:docMk/>
            <pc:sldMk cId="966295580" sldId="268"/>
            <ac:picMk id="6146" creationId="{8BDF94FE-5DEE-8BA0-5806-8DE7544D0AA2}"/>
          </ac:picMkLst>
        </pc:picChg>
      </pc:sldChg>
      <pc:sldChg chg="addSp new">
        <pc:chgData name="Nisha McKenzie" userId="1909bcc06cf74e81" providerId="LiveId" clId="{24D58983-8D80-4AEB-8C79-F77DF051847F}" dt="2023-05-26T15:36:46.425" v="35"/>
        <pc:sldMkLst>
          <pc:docMk/>
          <pc:sldMk cId="1273680969" sldId="269"/>
        </pc:sldMkLst>
        <pc:picChg chg="add">
          <ac:chgData name="Nisha McKenzie" userId="1909bcc06cf74e81" providerId="LiveId" clId="{24D58983-8D80-4AEB-8C79-F77DF051847F}" dt="2023-05-26T15:36:46.425" v="35"/>
          <ac:picMkLst>
            <pc:docMk/>
            <pc:sldMk cId="1273680969" sldId="269"/>
            <ac:picMk id="7170" creationId="{24F42B78-C455-039A-8FC3-48EC3EBD8F02}"/>
          </ac:picMkLst>
        </pc:picChg>
      </pc:sldChg>
      <pc:sldChg chg="addSp new">
        <pc:chgData name="Nisha McKenzie" userId="1909bcc06cf74e81" providerId="LiveId" clId="{24D58983-8D80-4AEB-8C79-F77DF051847F}" dt="2023-05-26T15:37:10.117" v="36"/>
        <pc:sldMkLst>
          <pc:docMk/>
          <pc:sldMk cId="4033316724" sldId="270"/>
        </pc:sldMkLst>
        <pc:picChg chg="add">
          <ac:chgData name="Nisha McKenzie" userId="1909bcc06cf74e81" providerId="LiveId" clId="{24D58983-8D80-4AEB-8C79-F77DF051847F}" dt="2023-05-26T15:37:10.117" v="36"/>
          <ac:picMkLst>
            <pc:docMk/>
            <pc:sldMk cId="4033316724" sldId="270"/>
            <ac:picMk id="8194" creationId="{1E880F98-9484-3874-4763-7E6AD96399ED}"/>
          </ac:picMkLst>
        </pc:picChg>
      </pc:sldChg>
      <pc:sldChg chg="addSp new">
        <pc:chgData name="Nisha McKenzie" userId="1909bcc06cf74e81" providerId="LiveId" clId="{24D58983-8D80-4AEB-8C79-F77DF051847F}" dt="2023-05-26T15:37:28.408" v="37"/>
        <pc:sldMkLst>
          <pc:docMk/>
          <pc:sldMk cId="827362609" sldId="271"/>
        </pc:sldMkLst>
        <pc:picChg chg="add">
          <ac:chgData name="Nisha McKenzie" userId="1909bcc06cf74e81" providerId="LiveId" clId="{24D58983-8D80-4AEB-8C79-F77DF051847F}" dt="2023-05-26T15:37:28.408" v="37"/>
          <ac:picMkLst>
            <pc:docMk/>
            <pc:sldMk cId="827362609" sldId="271"/>
            <ac:picMk id="9218" creationId="{10B5656F-F910-FAF6-4FDA-D67BD89BBC3F}"/>
          </ac:picMkLst>
        </pc:picChg>
      </pc:sldChg>
      <pc:sldChg chg="addSp new">
        <pc:chgData name="Nisha McKenzie" userId="1909bcc06cf74e81" providerId="LiveId" clId="{24D58983-8D80-4AEB-8C79-F77DF051847F}" dt="2023-05-26T15:37:50.652" v="38"/>
        <pc:sldMkLst>
          <pc:docMk/>
          <pc:sldMk cId="2853796895" sldId="272"/>
        </pc:sldMkLst>
        <pc:picChg chg="add">
          <ac:chgData name="Nisha McKenzie" userId="1909bcc06cf74e81" providerId="LiveId" clId="{24D58983-8D80-4AEB-8C79-F77DF051847F}" dt="2023-05-26T15:37:50.652" v="38"/>
          <ac:picMkLst>
            <pc:docMk/>
            <pc:sldMk cId="2853796895" sldId="272"/>
            <ac:picMk id="10242" creationId="{B56A35C2-7185-3463-C323-40AEB7AA4D0A}"/>
          </ac:picMkLst>
        </pc:picChg>
      </pc:sldChg>
      <pc:sldChg chg="addSp new">
        <pc:chgData name="Nisha McKenzie" userId="1909bcc06cf74e81" providerId="LiveId" clId="{24D58983-8D80-4AEB-8C79-F77DF051847F}" dt="2023-05-26T15:38:24.454" v="39"/>
        <pc:sldMkLst>
          <pc:docMk/>
          <pc:sldMk cId="99064560" sldId="273"/>
        </pc:sldMkLst>
        <pc:picChg chg="add">
          <ac:chgData name="Nisha McKenzie" userId="1909bcc06cf74e81" providerId="LiveId" clId="{24D58983-8D80-4AEB-8C79-F77DF051847F}" dt="2023-05-26T15:38:24.454" v="39"/>
          <ac:picMkLst>
            <pc:docMk/>
            <pc:sldMk cId="99064560" sldId="273"/>
            <ac:picMk id="11266" creationId="{485CF763-C22C-99E8-17B9-26B7CB000451}"/>
          </ac:picMkLst>
        </pc:picChg>
      </pc:sldChg>
      <pc:sldChg chg="addSp new">
        <pc:chgData name="Nisha McKenzie" userId="1909bcc06cf74e81" providerId="LiveId" clId="{24D58983-8D80-4AEB-8C79-F77DF051847F}" dt="2023-05-26T15:38:45.877" v="40"/>
        <pc:sldMkLst>
          <pc:docMk/>
          <pc:sldMk cId="3962657889" sldId="274"/>
        </pc:sldMkLst>
        <pc:picChg chg="add">
          <ac:chgData name="Nisha McKenzie" userId="1909bcc06cf74e81" providerId="LiveId" clId="{24D58983-8D80-4AEB-8C79-F77DF051847F}" dt="2023-05-26T15:38:45.877" v="40"/>
          <ac:picMkLst>
            <pc:docMk/>
            <pc:sldMk cId="3962657889" sldId="274"/>
            <ac:picMk id="12290" creationId="{9C514B0B-F54B-411D-77B7-8C4C6A3DEF3E}"/>
          </ac:picMkLst>
        </pc:picChg>
      </pc:sldChg>
      <pc:sldChg chg="addSp new mod">
        <pc:chgData name="Nisha McKenzie" userId="1909bcc06cf74e81" providerId="LiveId" clId="{24D58983-8D80-4AEB-8C79-F77DF051847F}" dt="2023-05-26T15:38:55.223" v="41" actId="22"/>
        <pc:sldMkLst>
          <pc:docMk/>
          <pc:sldMk cId="209462167" sldId="275"/>
        </pc:sldMkLst>
        <pc:picChg chg="add">
          <ac:chgData name="Nisha McKenzie" userId="1909bcc06cf74e81" providerId="LiveId" clId="{24D58983-8D80-4AEB-8C79-F77DF051847F}" dt="2023-05-26T15:38:55.223" v="41" actId="22"/>
          <ac:picMkLst>
            <pc:docMk/>
            <pc:sldMk cId="209462167" sldId="275"/>
            <ac:picMk id="3" creationId="{69558524-AD9A-C43F-FB91-562DF28C215D}"/>
          </ac:picMkLst>
        </pc:picChg>
      </pc:sldChg>
      <pc:sldChg chg="addSp new mod">
        <pc:chgData name="Nisha McKenzie" userId="1909bcc06cf74e81" providerId="LiveId" clId="{24D58983-8D80-4AEB-8C79-F77DF051847F}" dt="2023-05-26T15:39:05.354" v="42" actId="22"/>
        <pc:sldMkLst>
          <pc:docMk/>
          <pc:sldMk cId="4214005561" sldId="276"/>
        </pc:sldMkLst>
        <pc:picChg chg="add">
          <ac:chgData name="Nisha McKenzie" userId="1909bcc06cf74e81" providerId="LiveId" clId="{24D58983-8D80-4AEB-8C79-F77DF051847F}" dt="2023-05-26T15:39:05.354" v="42" actId="22"/>
          <ac:picMkLst>
            <pc:docMk/>
            <pc:sldMk cId="4214005561" sldId="276"/>
            <ac:picMk id="3" creationId="{18C78FC4-783E-CC4C-26BD-9E6579BAFF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DB91C0-D387-40B6-21E4-153DA064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4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1C26C9D-8898-753E-0A55-A0AC044D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0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0C38BBE-8A82-2FEA-F929-8EB1931E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BDF94FE-5DEE-8BA0-5806-8DE7544D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9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4F42B78-C455-039A-8FC3-48EC3EBD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8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E880F98-9484-3874-4763-7E6AD963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1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0B5656F-F910-FAF6-4FDA-D67BD89B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6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56A35C2-7185-3463-C323-40AEB7AA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9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85CF763-C22C-99E8-17B9-26B7CB00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C514B0B-F54B-411D-77B7-8C4C6A3D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5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58524-AD9A-C43F-FB91-562DF28C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78FC4-783E-CC4C-26BD-9E6579BA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46F5-2DC7-A33C-9774-82D2D03F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007" y="1994842"/>
            <a:ext cx="1752845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44F5E-1080-28F1-E4D2-E4517674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4747"/>
            <a:ext cx="1905266" cy="36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D2801-4914-4AFC-3AF3-FF7E7C5D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493" y="1306748"/>
            <a:ext cx="1686160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A396F-8C88-3AF7-EE51-E4FB6D24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6586A-B0AB-606B-BA96-3A817E860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109A3-F23E-2DE0-8760-624D58F4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B316E9-0DDA-0FDD-0D4F-D639A460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EEB492F-956A-6D58-636B-2593A59C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6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2023-05-26T15:39:14Z</dcterms:modified>
</cp:coreProperties>
</file>